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font" Target="fonts/CenturyGothic-bold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font" Target="fonts/CenturyGothic-bold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CenturyGothic-regular.fntdata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ada9c4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ada9c4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00ef3f4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500ef3f4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500ef3f4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500ef3f4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1CG412hAMHVjshXZ6TkZMKOZh5M7oFH9s/vie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CG412hAMHVjshXZ6TkZMKOZh5M7oFH9s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CG412hAMHVjshXZ6TkZMKOZh5M7oFH9s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51502" y="862350"/>
            <a:ext cx="6918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“Ham ‘N’ Eggs”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entury Gothic"/>
                <a:ea typeface="Century Gothic"/>
                <a:cs typeface="Century Gothic"/>
                <a:sym typeface="Century Gothic"/>
              </a:rPr>
              <a:t>by A Tribe Called Quest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719000" y="3919900"/>
            <a:ext cx="5907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2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 title="03 From Ham 'n' Eggs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000" y="304800"/>
            <a:ext cx="632875" cy="632875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1" y="1369403"/>
            <a:ext cx="2088775" cy="230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200" y="106463"/>
            <a:ext cx="3965598" cy="493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03 From Ham 'n' Egg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304800"/>
            <a:ext cx="652500" cy="6525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03 From Ham 'n' Eggs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5" y="45412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60050" y="145050"/>
            <a:ext cx="46131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“Ham ‘N’ Eggs”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Tribe Called Quest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A-tisket, a-</a:t>
            </a:r>
            <a:r>
              <a:rPr lang="en">
                <a:solidFill>
                  <a:schemeClr val="dk1"/>
                </a:solidFill>
                <a:highlight>
                  <a:srgbClr val="E6B8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tasket</a:t>
            </a:r>
            <a:endParaRPr>
              <a:solidFill>
                <a:schemeClr val="dk1"/>
              </a:solidFill>
              <a:highlight>
                <a:srgbClr val="E6B8A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What’s in mama’s </a:t>
            </a:r>
            <a:r>
              <a:rPr lang="en">
                <a:solidFill>
                  <a:schemeClr val="dk1"/>
                </a:solidFill>
                <a:highlight>
                  <a:srgbClr val="E6B8A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basket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Some veggie </a:t>
            </a:r>
            <a:r>
              <a:rPr lang="en">
                <a:solidFill>
                  <a:schemeClr val="dk1"/>
                </a:solidFill>
                <a:highlight>
                  <a:srgbClr val="FCE5CD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links</a:t>
            </a:r>
            <a:endParaRPr>
              <a:solidFill>
                <a:schemeClr val="dk1"/>
              </a:solidFill>
              <a:highlight>
                <a:srgbClr val="FCE5CD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And some fish that </a:t>
            </a:r>
            <a:r>
              <a:rPr lang="en">
                <a:solidFill>
                  <a:schemeClr val="dk1"/>
                </a:solidFill>
                <a:highlight>
                  <a:srgbClr val="FCE5CD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stinks</a:t>
            </a:r>
            <a:endParaRPr>
              <a:solidFill>
                <a:schemeClr val="dk1"/>
              </a:solidFill>
              <a:highlight>
                <a:srgbClr val="FCE5CD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why just the other day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I went to grandma’s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house</a:t>
            </a:r>
            <a:endParaRPr>
              <a:solidFill>
                <a:schemeClr val="dk1"/>
              </a:solidFill>
              <a:highlight>
                <a:srgbClr val="D9EAD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 Smelled like she conjured up a </a:t>
            </a:r>
            <a:r>
              <a:rPr lang="en">
                <a:solidFill>
                  <a:schemeClr val="dk1"/>
                </a:solidFill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mouse</a:t>
            </a:r>
            <a:endParaRPr>
              <a:solidFill>
                <a:schemeClr val="dk1"/>
              </a:solidFill>
              <a:highlight>
                <a:srgbClr val="D9EAD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Eggs was fryin’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Ham was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smellin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In ten minutes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She started </a:t>
            </a:r>
            <a:r>
              <a:rPr lang="en">
                <a:solidFill>
                  <a:schemeClr val="dk1"/>
                </a:solidFill>
                <a:highlight>
                  <a:srgbClr val="C9DAF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yellin’</a:t>
            </a:r>
            <a:endParaRPr>
              <a:solidFill>
                <a:schemeClr val="dk1"/>
              </a:solidFill>
              <a:highlight>
                <a:srgbClr val="C9DAF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 “Come and git it”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And the gettin’ looked good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I said, “I shouldn’t eat it”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407050" y="145050"/>
            <a:ext cx="4613100" cy="48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She said, “I think ya should”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	But I can’t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plagued by </a:t>
            </a:r>
            <a:r>
              <a:rPr lang="en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vegetarians</a:t>
            </a:r>
            <a:endParaRPr>
              <a:solidFill>
                <a:schemeClr val="dk1"/>
              </a:solidFill>
              <a:highlight>
                <a:srgbClr val="D9D2E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   No cats and dogs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I’m not a </a:t>
            </a:r>
            <a:r>
              <a:rPr lang="en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veterinarian</a:t>
            </a:r>
            <a:endParaRPr>
              <a:solidFill>
                <a:schemeClr val="dk1"/>
              </a:solidFill>
              <a:highlight>
                <a:srgbClr val="D9D2E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Strictly collard greens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And an occasional steak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  Goes on my plate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Asparagus tips looked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">
                <a:solidFill>
                  <a:schemeClr val="dk1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yummy yummy yummy</a:t>
            </a:r>
            <a:endParaRPr>
              <a:solidFill>
                <a:schemeClr val="dk1"/>
              </a:solidFill>
              <a:highlight>
                <a:srgbClr val="FFF2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Candy yams inside my </a:t>
            </a:r>
            <a:r>
              <a:rPr lang="en">
                <a:solidFill>
                  <a:schemeClr val="dk1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tummy</a:t>
            </a:r>
            <a:endParaRPr>
              <a:solidFill>
                <a:schemeClr val="dk1"/>
              </a:solidFill>
              <a:highlight>
                <a:srgbClr val="FFF2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A collage of good </a:t>
            </a:r>
            <a:r>
              <a:rPr lang="en">
                <a:solidFill>
                  <a:schemeClr val="dk1"/>
                </a:solidFill>
                <a:highlight>
                  <a:srgbClr val="EAD1D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eats</a:t>
            </a:r>
            <a:endParaRPr>
              <a:solidFill>
                <a:schemeClr val="dk1"/>
              </a:solidFill>
              <a:highlight>
                <a:srgbClr val="EAD1D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	A snack, some nice </a:t>
            </a:r>
            <a:r>
              <a:rPr lang="en">
                <a:solidFill>
                  <a:schemeClr val="dk1"/>
                </a:solidFill>
                <a:highlight>
                  <a:srgbClr val="EAD1D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treats</a:t>
            </a:r>
            <a:endParaRPr>
              <a:solidFill>
                <a:schemeClr val="dk1"/>
              </a:solidFill>
              <a:highlight>
                <a:srgbClr val="EAD1D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Applesauce and some nice red </a:t>
            </a:r>
            <a:r>
              <a:rPr lang="en">
                <a:solidFill>
                  <a:schemeClr val="dk1"/>
                </a:solidFill>
                <a:highlight>
                  <a:srgbClr val="EAD1D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beets</a:t>
            </a:r>
            <a:endParaRPr>
              <a:solidFill>
                <a:schemeClr val="dk1"/>
              </a:solidFill>
              <a:highlight>
                <a:srgbClr val="EAD1D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This is what we snack on when we’re </a:t>
            </a:r>
            <a:r>
              <a:rPr lang="en">
                <a:solidFill>
                  <a:schemeClr val="dk1"/>
                </a:solidFill>
                <a:highlight>
                  <a:srgbClr val="D0E0E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questin’</a:t>
            </a:r>
            <a:endParaRPr>
              <a:solidFill>
                <a:schemeClr val="dk1"/>
              </a:solidFill>
              <a:highlight>
                <a:srgbClr val="D0E0E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No second </a:t>
            </a:r>
            <a:r>
              <a:rPr lang="en">
                <a:solidFill>
                  <a:schemeClr val="dk1"/>
                </a:solidFill>
                <a:highlight>
                  <a:srgbClr val="D0E0E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guessin’</a:t>
            </a:r>
            <a:endParaRPr>
              <a:solidFill>
                <a:schemeClr val="dk1"/>
              </a:solidFill>
              <a:highlight>
                <a:srgbClr val="D0E0E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F1E86D-FCE1-44AC-B1AC-748CFD1EA28D}"/>
</file>

<file path=customXml/itemProps2.xml><?xml version="1.0" encoding="utf-8"?>
<ds:datastoreItem xmlns:ds="http://schemas.openxmlformats.org/officeDocument/2006/customXml" ds:itemID="{EE999B95-8B54-49D9-BAE7-51710EF1F341}"/>
</file>

<file path=customXml/itemProps3.xml><?xml version="1.0" encoding="utf-8"?>
<ds:datastoreItem xmlns:ds="http://schemas.openxmlformats.org/officeDocument/2006/customXml" ds:itemID="{1DF5A879-F3AB-4B40-BF41-2F3ADAF8707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