
<file path=[Content_Types].xml><?xml version="1.0" encoding="utf-8"?>
<Types xmlns="http://schemas.openxmlformats.org/package/2006/content-types"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slide" Target="slides/slide16.xml"/><Relationship Id="rId3" Type="http://schemas.openxmlformats.org/officeDocument/2006/relationships/presProps" Target="presProps.xml"/><Relationship Id="rId25" Type="http://schemas.openxmlformats.org/officeDocument/2006/relationships/slide" Target="slides/slide20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29" Type="http://schemas.openxmlformats.org/officeDocument/2006/relationships/slide" Target="slides/slide24.xml"/><Relationship Id="rId16" Type="http://schemas.openxmlformats.org/officeDocument/2006/relationships/slide" Target="slides/slide11.xml"/><Relationship Id="rId24" Type="http://schemas.openxmlformats.org/officeDocument/2006/relationships/slide" Target="slides/slide19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customXml" Target="../customXml/item3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ustomXml" Target="../customXml/item2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slide" Target="slides/slide22.xml"/><Relationship Id="rId14" Type="http://schemas.openxmlformats.org/officeDocument/2006/relationships/slide" Target="slides/slide9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17432c9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17432c9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17513ca5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17513ca5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17513ca5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17513ca5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17432c95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17432c95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17432c95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17432c95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17432c95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17432c95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17432c95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17432c95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17432c95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17432c95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17432c95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17432c95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17432c95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17432c95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17432c95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17432c95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17513ca5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17513ca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17432c95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17432c95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17432c95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17432c95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17432c95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17432c95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17432c952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17432c952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17432c952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17432c95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17513ca5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17513ca5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17513ca5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17513ca5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17513ca5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17513ca5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17513ca5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17513ca5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17513ca5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17513ca5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17513ca5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17513ca5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17513ca5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17513ca5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hyperlink" Target="http://drive.google.com/file/d/12TB9yw85IrI6wa1Fn6aDEfFWuJeILBsi/view" TargetMode="External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hyperlink" Target="http://drive.google.com/file/d/1sbyrPMxSzxqv3TkHH0Z80LDRupdI3Jx_/view" TargetMode="External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Relationship Id="rId4" Type="http://schemas.openxmlformats.org/officeDocument/2006/relationships/hyperlink" Target="http://drive.google.com/file/d/1FVqpgVaqj63gR3UTovlNAHelZWeE4_ka/view" TargetMode="External"/><Relationship Id="rId5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Relationship Id="rId4" Type="http://schemas.openxmlformats.org/officeDocument/2006/relationships/hyperlink" Target="http://drive.google.com/file/d/1FOTqPcUGObjNHqS6dBARE2TQxrN8bUc1/view" TargetMode="External"/><Relationship Id="rId5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Relationship Id="rId4" Type="http://schemas.openxmlformats.org/officeDocument/2006/relationships/hyperlink" Target="http://drive.google.com/file/d/1Ky-UxMz1u1Qt_kC4FZlotOBQpTBV7qGE/view" TargetMode="External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Relationship Id="rId4" Type="http://schemas.openxmlformats.org/officeDocument/2006/relationships/hyperlink" Target="http://drive.google.com/file/d/15BMcUJe25wsEeN__cLIR8uZmpnsuiQxj/view" TargetMode="External"/><Relationship Id="rId5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Relationship Id="rId4" Type="http://schemas.openxmlformats.org/officeDocument/2006/relationships/hyperlink" Target="http://drive.google.com/file/d/12ajFV9_4QcWwsqhdc7ckXtOApIZ-iQRw/view" TargetMode="External"/><Relationship Id="rId5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Relationship Id="rId4" Type="http://schemas.openxmlformats.org/officeDocument/2006/relationships/hyperlink" Target="http://drive.google.com/file/d/1ZAQBf_UPGyYSvGanK-24tVY8wx1M2m5p/view" TargetMode="External"/><Relationship Id="rId5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Relationship Id="rId4" Type="http://schemas.openxmlformats.org/officeDocument/2006/relationships/hyperlink" Target="http://drive.google.com/file/d/1-91pC28XpaQyKOmbl_8Ovth7g0oFaD2l/view" TargetMode="External"/><Relationship Id="rId5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Relationship Id="rId4" Type="http://schemas.openxmlformats.org/officeDocument/2006/relationships/hyperlink" Target="http://drive.google.com/file/d/1QFuLZYt6UUf7sJy2PHBOxMrA6RstRpxM/view" TargetMode="External"/><Relationship Id="rId5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Relationship Id="rId4" Type="http://schemas.openxmlformats.org/officeDocument/2006/relationships/hyperlink" Target="http://drive.google.com/file/d/12-SUd7JDDk8sfqxQVwRJlZp1qsVGJiT3/view" TargetMode="External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g"/><Relationship Id="rId4" Type="http://schemas.openxmlformats.org/officeDocument/2006/relationships/hyperlink" Target="http://drive.google.com/file/d/1ViJ5MSnALglnxzzgXhJmuwMgYc96nBlQ/view" TargetMode="External"/><Relationship Id="rId5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Relationship Id="rId4" Type="http://schemas.openxmlformats.org/officeDocument/2006/relationships/hyperlink" Target="http://drive.google.com/file/d/1ln_EEqBxm5Gh0M11N94x3Izm47iGMKRf/view" TargetMode="External"/><Relationship Id="rId5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jpg"/><Relationship Id="rId4" Type="http://schemas.openxmlformats.org/officeDocument/2006/relationships/hyperlink" Target="http://drive.google.com/file/d/1ANoZs_hPkdmDq5Q5I53aAXHePg0Rbe1H/view" TargetMode="External"/><Relationship Id="rId5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Relationship Id="rId4" Type="http://schemas.openxmlformats.org/officeDocument/2006/relationships/hyperlink" Target="http://drive.google.com/file/d/1zOp-ScCX9vHuSmg2oPPcQhalAe891-6E/view" TargetMode="External"/><Relationship Id="rId5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hyperlink" Target="http://drive.google.com/file/d/15AX0020oqOpRWLvi-a-DjmHFdGf_bGhc/view" TargetMode="External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Relationship Id="rId4" Type="http://schemas.openxmlformats.org/officeDocument/2006/relationships/hyperlink" Target="http://drive.google.com/file/d/1vwGZ3NIcxynQ25inrZev-peabcCZfprb/view" TargetMode="External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hyperlink" Target="http://drive.google.com/file/d/1t9BRpkatWBtnQRWKpKhiCEqrDO_9Fnou/view" TargetMode="External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hyperlink" Target="http://drive.google.com/file/d/10SFzQjD71MwSoydZkYTzTHegiUJ_abdP/view" TargetMode="External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hyperlink" Target="http://drive.google.com/file/d/1ApRIw_FbpqnVMdcfDPL9nVuToiWRZRnc/view" TargetMode="External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hyperlink" Target="http://drive.google.com/file/d/1Awlxh1Z-d76wmMEFAI3_kxUpf2W3AR2d/view" TargetMode="External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Relationship Id="rId4" Type="http://schemas.openxmlformats.org/officeDocument/2006/relationships/hyperlink" Target="http://drive.google.com/file/d/1VuRFBQrmw6JyJXo5sZ6t3nywYL8nTGD6/view" TargetMode="External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2257" l="50266" r="0" t="0"/>
          <a:stretch/>
        </p:blipFill>
        <p:spPr>
          <a:xfrm>
            <a:off x="2602425" y="116225"/>
            <a:ext cx="3939149" cy="491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drum dream 1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2"/>
          <p:cNvPicPr preferRelativeResize="0"/>
          <p:nvPr/>
        </p:nvPicPr>
        <p:blipFill rotWithShape="1">
          <a:blip r:embed="rId3">
            <a:alphaModFix/>
          </a:blip>
          <a:srcRect b="14148" l="2362" r="0" t="0"/>
          <a:stretch/>
        </p:blipFill>
        <p:spPr>
          <a:xfrm>
            <a:off x="831230" y="247350"/>
            <a:ext cx="7481545" cy="464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 title="drum dream 10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3"/>
          <p:cNvPicPr preferRelativeResize="0"/>
          <p:nvPr/>
        </p:nvPicPr>
        <p:blipFill rotWithShape="1">
          <a:blip r:embed="rId3">
            <a:alphaModFix/>
          </a:blip>
          <a:srcRect b="13614" l="1419" r="0" t="0"/>
          <a:stretch/>
        </p:blipFill>
        <p:spPr>
          <a:xfrm>
            <a:off x="786788" y="227726"/>
            <a:ext cx="7570424" cy="468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3" title="drum dream 11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4"/>
          <p:cNvPicPr preferRelativeResize="0"/>
          <p:nvPr/>
        </p:nvPicPr>
        <p:blipFill rotWithShape="1">
          <a:blip r:embed="rId3">
            <a:alphaModFix/>
          </a:blip>
          <a:srcRect b="14280" l="2553" r="0" t="0"/>
          <a:stretch/>
        </p:blipFill>
        <p:spPr>
          <a:xfrm>
            <a:off x="896100" y="286788"/>
            <a:ext cx="7351801" cy="456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4" title="drum dream 12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5"/>
          <p:cNvPicPr preferRelativeResize="0"/>
          <p:nvPr/>
        </p:nvPicPr>
        <p:blipFill rotWithShape="1">
          <a:blip r:embed="rId3">
            <a:alphaModFix/>
          </a:blip>
          <a:srcRect b="14015" l="1883" r="0" t="0"/>
          <a:stretch/>
        </p:blipFill>
        <p:spPr>
          <a:xfrm>
            <a:off x="858475" y="271888"/>
            <a:ext cx="7427050" cy="459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5" title="drum dream 13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448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6"/>
          <p:cNvPicPr preferRelativeResize="0"/>
          <p:nvPr/>
        </p:nvPicPr>
        <p:blipFill rotWithShape="1">
          <a:blip r:embed="rId3">
            <a:alphaModFix/>
          </a:blip>
          <a:srcRect b="13874" l="3128" r="0" t="0"/>
          <a:stretch/>
        </p:blipFill>
        <p:spPr>
          <a:xfrm>
            <a:off x="944600" y="292864"/>
            <a:ext cx="7254801" cy="45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6" title="drum dream 14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7"/>
          <p:cNvPicPr preferRelativeResize="0"/>
          <p:nvPr/>
        </p:nvPicPr>
        <p:blipFill rotWithShape="1">
          <a:blip r:embed="rId3">
            <a:alphaModFix/>
          </a:blip>
          <a:srcRect b="14015" l="1594" r="0" t="0"/>
          <a:stretch/>
        </p:blipFill>
        <p:spPr>
          <a:xfrm>
            <a:off x="863012" y="281400"/>
            <a:ext cx="7417975" cy="458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7" title="drum dream 15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8"/>
          <p:cNvPicPr preferRelativeResize="0"/>
          <p:nvPr/>
        </p:nvPicPr>
        <p:blipFill rotWithShape="1">
          <a:blip r:embed="rId3">
            <a:alphaModFix/>
          </a:blip>
          <a:srcRect b="14280" l="3128" r="0" t="0"/>
          <a:stretch/>
        </p:blipFill>
        <p:spPr>
          <a:xfrm>
            <a:off x="893425" y="271588"/>
            <a:ext cx="7357149" cy="4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8" title="drum dream 16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448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9"/>
          <p:cNvPicPr preferRelativeResize="0"/>
          <p:nvPr/>
        </p:nvPicPr>
        <p:blipFill rotWithShape="1">
          <a:blip r:embed="rId3">
            <a:alphaModFix/>
          </a:blip>
          <a:srcRect b="14015" l="2837" r="0" t="0"/>
          <a:stretch/>
        </p:blipFill>
        <p:spPr>
          <a:xfrm>
            <a:off x="891199" y="269738"/>
            <a:ext cx="7361600" cy="460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9" title="drum dream 17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448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0"/>
          <p:cNvPicPr preferRelativeResize="0"/>
          <p:nvPr/>
        </p:nvPicPr>
        <p:blipFill rotWithShape="1">
          <a:blip r:embed="rId3">
            <a:alphaModFix/>
          </a:blip>
          <a:srcRect b="14420" l="3035" r="0" t="0"/>
          <a:stretch/>
        </p:blipFill>
        <p:spPr>
          <a:xfrm>
            <a:off x="850385" y="250625"/>
            <a:ext cx="7443239" cy="464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0" title="drum dream 18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1"/>
          <p:cNvPicPr preferRelativeResize="0"/>
          <p:nvPr/>
        </p:nvPicPr>
        <p:blipFill rotWithShape="1">
          <a:blip r:embed="rId3">
            <a:alphaModFix/>
          </a:blip>
          <a:srcRect b="14015" l="2647" r="0" t="0"/>
          <a:stretch/>
        </p:blipFill>
        <p:spPr>
          <a:xfrm>
            <a:off x="845466" y="245713"/>
            <a:ext cx="7453060" cy="465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1" title="drum dream 19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448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14937" l="2477" r="0" t="0"/>
          <a:stretch/>
        </p:blipFill>
        <p:spPr>
          <a:xfrm>
            <a:off x="1008425" y="375163"/>
            <a:ext cx="7127149" cy="439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2"/>
          <p:cNvPicPr preferRelativeResize="0"/>
          <p:nvPr/>
        </p:nvPicPr>
        <p:blipFill rotWithShape="1">
          <a:blip r:embed="rId3">
            <a:alphaModFix/>
          </a:blip>
          <a:srcRect b="14148" l="2940" r="0" t="0"/>
          <a:stretch/>
        </p:blipFill>
        <p:spPr>
          <a:xfrm>
            <a:off x="853221" y="247350"/>
            <a:ext cx="7437566" cy="464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2" title="drum dream 20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3"/>
          <p:cNvPicPr preferRelativeResize="0"/>
          <p:nvPr/>
        </p:nvPicPr>
        <p:blipFill rotWithShape="1">
          <a:blip r:embed="rId3">
            <a:alphaModFix/>
          </a:blip>
          <a:srcRect b="14148" l="1787" r="0" t="0"/>
          <a:stretch/>
        </p:blipFill>
        <p:spPr>
          <a:xfrm>
            <a:off x="809268" y="247350"/>
            <a:ext cx="7525469" cy="464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3" title="drum dream 21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4"/>
          <p:cNvPicPr preferRelativeResize="0"/>
          <p:nvPr/>
        </p:nvPicPr>
        <p:blipFill rotWithShape="1">
          <a:blip r:embed="rId3">
            <a:alphaModFix/>
          </a:blip>
          <a:srcRect b="13741" l="3697" r="0" t="0"/>
          <a:stretch/>
        </p:blipFill>
        <p:spPr>
          <a:xfrm>
            <a:off x="892087" y="242451"/>
            <a:ext cx="7359840" cy="465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4" title="drum dream 22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5"/>
          <p:cNvPicPr preferRelativeResize="0"/>
          <p:nvPr/>
        </p:nvPicPr>
        <p:blipFill rotWithShape="1">
          <a:blip r:embed="rId3">
            <a:alphaModFix/>
          </a:blip>
          <a:srcRect b="14280" l="2742" r="0" t="0"/>
          <a:stretch/>
        </p:blipFill>
        <p:spPr>
          <a:xfrm>
            <a:off x="842613" y="248988"/>
            <a:ext cx="7458764" cy="464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5" title="drum dream 23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448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6"/>
          <p:cNvPicPr preferRelativeResize="0"/>
          <p:nvPr/>
        </p:nvPicPr>
        <p:blipFill rotWithShape="1">
          <a:blip r:embed="rId3">
            <a:alphaModFix/>
          </a:blip>
          <a:srcRect b="11987" l="49479" r="0" t="0"/>
          <a:stretch/>
        </p:blipFill>
        <p:spPr>
          <a:xfrm>
            <a:off x="2626425" y="176488"/>
            <a:ext cx="3891150" cy="47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 b="13606" l="1787" r="0" t="0"/>
          <a:stretch/>
        </p:blipFill>
        <p:spPr>
          <a:xfrm>
            <a:off x="984975" y="341938"/>
            <a:ext cx="7174051" cy="445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 title="drum dream 3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3">
            <a:alphaModFix/>
          </a:blip>
          <a:srcRect b="13606" l="2553" r="0" t="0"/>
          <a:stretch/>
        </p:blipFill>
        <p:spPr>
          <a:xfrm>
            <a:off x="964812" y="311814"/>
            <a:ext cx="7214375" cy="451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 title="drum dream 4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 rotWithShape="1">
          <a:blip r:embed="rId3">
            <a:alphaModFix/>
          </a:blip>
          <a:srcRect b="12793" l="2075" r="0" t="0"/>
          <a:stretch/>
        </p:blipFill>
        <p:spPr>
          <a:xfrm>
            <a:off x="884661" y="251289"/>
            <a:ext cx="7374674" cy="464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 title="drum dream 5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448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 rotWithShape="1">
          <a:blip r:embed="rId3">
            <a:alphaModFix/>
          </a:blip>
          <a:srcRect b="13337" l="2647" r="0" t="0"/>
          <a:stretch/>
        </p:blipFill>
        <p:spPr>
          <a:xfrm>
            <a:off x="918462" y="273350"/>
            <a:ext cx="7307075" cy="459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8" title="drum dream 6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 rotWithShape="1">
          <a:blip r:embed="rId3">
            <a:alphaModFix/>
          </a:blip>
          <a:srcRect b="13874" l="2553" r="0" t="0"/>
          <a:stretch/>
        </p:blipFill>
        <p:spPr>
          <a:xfrm>
            <a:off x="949337" y="309226"/>
            <a:ext cx="7245324" cy="452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9" title="drum dream 7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 rotWithShape="1">
          <a:blip r:embed="rId3">
            <a:alphaModFix/>
          </a:blip>
          <a:srcRect b="13874" l="2167" r="1054" t="0"/>
          <a:stretch/>
        </p:blipFill>
        <p:spPr>
          <a:xfrm>
            <a:off x="963937" y="302675"/>
            <a:ext cx="7216126" cy="453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0" title="drum dream 8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1"/>
          <p:cNvPicPr preferRelativeResize="0"/>
          <p:nvPr/>
        </p:nvPicPr>
        <p:blipFill rotWithShape="1">
          <a:blip r:embed="rId3">
            <a:alphaModFix/>
          </a:blip>
          <a:srcRect b="14280" l="2742" r="0" t="0"/>
          <a:stretch/>
        </p:blipFill>
        <p:spPr>
          <a:xfrm>
            <a:off x="910414" y="291213"/>
            <a:ext cx="7323174" cy="456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1" title="drum dream 9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2bf73b4ac84de7c90cc22e116d56fb9d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4f80d8fa05db4362c37c97716e1578e8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AA5A83-2787-4332-8A49-67EA3F68D3D2}"/>
</file>

<file path=customXml/itemProps2.xml><?xml version="1.0" encoding="utf-8"?>
<ds:datastoreItem xmlns:ds="http://schemas.openxmlformats.org/officeDocument/2006/customXml" ds:itemID="{E8AB0D2E-A807-4007-ABD1-2EB916AFFF25}"/>
</file>

<file path=customXml/itemProps3.xml><?xml version="1.0" encoding="utf-8"?>
<ds:datastoreItem xmlns:ds="http://schemas.openxmlformats.org/officeDocument/2006/customXml" ds:itemID="{59EC6D6F-3F5A-4950-89C8-7EC353C56E83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