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odttf" ContentType="application/vnd.openxmlformats-officedocument.obfuscatedFont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5143500" cx="9144000"/>
  <p:notesSz cx="6858000" cy="9144000"/>
  <p:embeddedFontLst>
    <p:embeddedFont>
      <p:font typeface="Century Gothic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CenturyGothic-bold.fntdata"/><Relationship Id="rId8" Type="http://schemas.openxmlformats.org/officeDocument/2006/relationships/slide" Target="slides/slide4.xml"/><Relationship Id="rId18" Type="http://schemas.openxmlformats.org/officeDocument/2006/relationships/customXml" Target="../customXml/item3.xml"/><Relationship Id="rId3" Type="http://schemas.openxmlformats.org/officeDocument/2006/relationships/slideMaster" Target="slideMasters/slideMaster1.xml"/><Relationship Id="rId12" Type="http://schemas.openxmlformats.org/officeDocument/2006/relationships/font" Target="fonts/CenturyGothic-regular.fntdata"/><Relationship Id="rId7" Type="http://schemas.openxmlformats.org/officeDocument/2006/relationships/slide" Target="slides/slide3.xml"/><Relationship Id="rId17" Type="http://schemas.openxmlformats.org/officeDocument/2006/relationships/customXml" Target="../customXml/item2.xml"/><Relationship Id="rId2" Type="http://schemas.openxmlformats.org/officeDocument/2006/relationships/presProps" Target="presProps.xml"/><Relationship Id="rId16" Type="http://schemas.openxmlformats.org/officeDocument/2006/relationships/customXml" Target="../customXml/item1.xml"/><Relationship Id="rId11" Type="http://schemas.openxmlformats.org/officeDocument/2006/relationships/slide" Target="slides/slide7.xml"/><Relationship Id="rId1" Type="http://schemas.openxmlformats.org/officeDocument/2006/relationships/theme" Target="theme/theme1.xml"/><Relationship Id="rId6" Type="http://schemas.openxmlformats.org/officeDocument/2006/relationships/slide" Target="slides/slide2.xml"/><Relationship Id="rId15" Type="http://schemas.openxmlformats.org/officeDocument/2006/relationships/font" Target="fonts/CenturyGothic-boldItalic.fntdata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font" Target="fonts/CenturyGothic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f0844a2bb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0f0844a2b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a0986531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a0986531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266f1a503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266f1a503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266f1a503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266f1a503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266f1a503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266f1a503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073e9dab7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073e9dab7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percussionconga.com/where-to-get-conga-lesson-in-cuba/" TargetMode="External"/><Relationship Id="rId4" Type="http://schemas.openxmlformats.org/officeDocument/2006/relationships/hyperlink" Target="http://michaelpluznick.com/the-ten-best-conga-drums-the-best-congas-on-the-market-today/" TargetMode="External"/><Relationship Id="rId9" Type="http://schemas.openxmlformats.org/officeDocument/2006/relationships/hyperlink" Target="http://2.bp.blogspot.com/-pn_EWHlh1xM/VXKr3QFKjxI/AAAAAAAALMU/Ugcg5YS9ObU/s1600/Millo.jpg" TargetMode="External"/><Relationship Id="rId5" Type="http://schemas.openxmlformats.org/officeDocument/2006/relationships/hyperlink" Target="http://arts.umich.edu/news-features/the-beating-heart-of-cuba/" TargetMode="External"/><Relationship Id="rId6" Type="http://schemas.openxmlformats.org/officeDocument/2006/relationships/hyperlink" Target="https://www.britannica.com/art/bongo-drum" TargetMode="External"/><Relationship Id="rId7" Type="http://schemas.openxmlformats.org/officeDocument/2006/relationships/hyperlink" Target="http://www.musiciansfriend.com/drums-percussion/lp-matador-timbales" TargetMode="External"/><Relationship Id="rId8" Type="http://schemas.openxmlformats.org/officeDocument/2006/relationships/hyperlink" Target="http://moperc.com/en/video.php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Century Gothic"/>
                <a:ea typeface="Century Gothic"/>
                <a:cs typeface="Century Gothic"/>
                <a:sym typeface="Century Gothic"/>
              </a:rPr>
              <a:t>Drum Dream Girl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Images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1755450" y="4265250"/>
            <a:ext cx="56331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Text Talk Week 2, Days 1 and 2 </a:t>
            </a:r>
            <a:endParaRPr sz="240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 rotWithShape="1">
          <a:blip r:embed="rId3">
            <a:alphaModFix/>
          </a:blip>
          <a:srcRect b="12793" l="2075" r="0" t="0"/>
          <a:stretch/>
        </p:blipFill>
        <p:spPr>
          <a:xfrm>
            <a:off x="662925" y="111737"/>
            <a:ext cx="7818149" cy="4920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/>
        </p:nvSpPr>
        <p:spPr>
          <a:xfrm>
            <a:off x="484525" y="4484375"/>
            <a:ext cx="8205900" cy="4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conga drums</a:t>
            </a:r>
            <a:endParaRPr sz="24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6" name="Google Shape;66;p15"/>
          <p:cNvPicPr preferRelativeResize="0"/>
          <p:nvPr/>
        </p:nvPicPr>
        <p:blipFill rotWithShape="1">
          <a:blip r:embed="rId3">
            <a:alphaModFix/>
          </a:blip>
          <a:srcRect b="0" l="8374" r="0" t="9107"/>
          <a:stretch/>
        </p:blipFill>
        <p:spPr>
          <a:xfrm>
            <a:off x="484525" y="742126"/>
            <a:ext cx="5311175" cy="348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22714" y="741775"/>
            <a:ext cx="2064336" cy="348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/>
        </p:nvSpPr>
        <p:spPr>
          <a:xfrm>
            <a:off x="484525" y="4484375"/>
            <a:ext cx="8205900" cy="4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bongo</a:t>
            </a: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 drums</a:t>
            </a:r>
            <a:endParaRPr sz="24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3" name="Google Shape;73;p16"/>
          <p:cNvPicPr preferRelativeResize="0"/>
          <p:nvPr/>
        </p:nvPicPr>
        <p:blipFill rotWithShape="1">
          <a:blip r:embed="rId3">
            <a:alphaModFix/>
          </a:blip>
          <a:srcRect b="0" l="2598" r="15427" t="0"/>
          <a:stretch/>
        </p:blipFill>
        <p:spPr>
          <a:xfrm>
            <a:off x="300650" y="712762"/>
            <a:ext cx="4590876" cy="371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37176" y="1228175"/>
            <a:ext cx="3308975" cy="268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/>
        </p:nvSpPr>
        <p:spPr>
          <a:xfrm>
            <a:off x="484525" y="4484375"/>
            <a:ext cx="8205900" cy="4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timbales</a:t>
            </a:r>
            <a:endParaRPr sz="24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0" name="Google Shape;80;p17"/>
          <p:cNvPicPr preferRelativeResize="0"/>
          <p:nvPr/>
        </p:nvPicPr>
        <p:blipFill rotWithShape="1">
          <a:blip r:embed="rId3">
            <a:alphaModFix/>
          </a:blip>
          <a:srcRect b="0" l="9166" r="11259" t="0"/>
          <a:stretch/>
        </p:blipFill>
        <p:spPr>
          <a:xfrm>
            <a:off x="662400" y="794050"/>
            <a:ext cx="2609850" cy="328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7"/>
          <p:cNvPicPr preferRelativeResize="0"/>
          <p:nvPr/>
        </p:nvPicPr>
        <p:blipFill rotWithShape="1">
          <a:blip r:embed="rId4">
            <a:alphaModFix/>
          </a:blip>
          <a:srcRect b="0" l="10538" r="0" t="0"/>
          <a:stretch/>
        </p:blipFill>
        <p:spPr>
          <a:xfrm>
            <a:off x="3764725" y="779425"/>
            <a:ext cx="4445427" cy="331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/>
        </p:nvSpPr>
        <p:spPr>
          <a:xfrm>
            <a:off x="224750" y="3486850"/>
            <a:ext cx="3401700" cy="4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Millo Castro Zaldarriaga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7" name="Google Shape;8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7125" y="106863"/>
            <a:ext cx="3401700" cy="4929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Citations</a:t>
            </a:r>
            <a:endParaRPr sz="2500"/>
          </a:p>
        </p:txBody>
      </p:sp>
      <p:sp>
        <p:nvSpPr>
          <p:cNvPr id="93" name="Google Shape;93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2: from </a:t>
            </a:r>
            <a:r>
              <a:rPr i="1"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Drum Dream Girl</a:t>
            </a:r>
            <a:r>
              <a:rPr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illustration by Rafael Lòpez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3: </a:t>
            </a:r>
            <a:r>
              <a:rPr lang="en" sz="13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http://www.percussionconga.com/where-to-get-conga-lesson-in-cuba/</a:t>
            </a:r>
            <a:r>
              <a:rPr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n" sz="13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http://michaelpluznick.com/the-ten-best-conga-drums-the-best-congas-on-the-market-today/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4:</a:t>
            </a:r>
            <a:r>
              <a:rPr b="1"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3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http://arts.umich.edu/news-features/the-beating-heart-of-cuba/</a:t>
            </a:r>
            <a:r>
              <a:rPr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n" sz="13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https://www.britannica.com/art/bongo-drum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5:</a:t>
            </a:r>
            <a:r>
              <a:rPr b="1"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3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http://www.musiciansfriend.com/drums-percussion/lp-matador-timbales</a:t>
            </a:r>
            <a:r>
              <a:rPr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n" sz="13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http://moperc.com/en/video.php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6:</a:t>
            </a:r>
            <a:r>
              <a:rPr b="1"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3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http://2.bp.blogspot.com/-pn_EWHlh1xM/VXKr3QFKjxI/AAAAAAAALMU/Ugcg5YS9ObU/s1600/Millo.jpg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99A4039A44494392F3C6644174EFD4" ma:contentTypeVersion="17" ma:contentTypeDescription="Create a new document." ma:contentTypeScope="" ma:versionID="2bf73b4ac84de7c90cc22e116d56fb9d">
  <xsd:schema xmlns:xsd="http://www.w3.org/2001/XMLSchema" xmlns:xs="http://www.w3.org/2001/XMLSchema" xmlns:p="http://schemas.microsoft.com/office/2006/metadata/properties" xmlns:ns2="d88a5585-8329-475e-b2d5-3ecaed923975" xmlns:ns3="8e4d829d-fbfb-4b2f-b3ff-512c8664d3e8" targetNamespace="http://schemas.microsoft.com/office/2006/metadata/properties" ma:root="true" ma:fieldsID="4f80d8fa05db4362c37c97716e1578e8" ns2:_="" ns3:_="">
    <xsd:import namespace="d88a5585-8329-475e-b2d5-3ecaed923975"/>
    <xsd:import namespace="8e4d829d-fbfb-4b2f-b3ff-512c8664d3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Not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ie8f5300a76e4615ac8677561665fe8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8a5585-8329-475e-b2d5-3ecaed9239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14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8e407dca-7e10-41d8-9780-494ed3966f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ie8f5300a76e4615ac8677561665fe8e" ma:index="24" nillable="true" ma:taxonomy="true" ma:internalName="ie8f5300a76e4615ac8677561665fe8e" ma:taxonomyFieldName="Metadata" ma:displayName="Metadata" ma:default="" ma:fieldId="{2e8f5300-a76e-4615-ac86-77561665fe8e}" ma:sspId="8e407dca-7e10-41d8-9780-494ed3966f68" ma:termSetId="548a93fa-6488-4950-9383-a5b0d998091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4d829d-fbfb-4b2f-b3ff-512c8664d3e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101382a6-fd2a-4255-8c6f-25838e23e578}" ma:internalName="TaxCatchAll" ma:showField="CatchAllData" ma:web="8e4d829d-fbfb-4b2f-b3ff-512c8664d3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e4d829d-fbfb-4b2f-b3ff-512c8664d3e8" xsi:nil="true"/>
    <Notes xmlns="d88a5585-8329-475e-b2d5-3ecaed923975" xsi:nil="true"/>
    <ie8f5300a76e4615ac8677561665fe8e xmlns="d88a5585-8329-475e-b2d5-3ecaed923975">
      <Terms xmlns="http://schemas.microsoft.com/office/infopath/2007/PartnerControls"/>
    </ie8f5300a76e4615ac8677561665fe8e>
    <lcf76f155ced4ddcb4097134ff3c332f xmlns="d88a5585-8329-475e-b2d5-3ecaed92397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F67E101-6BB2-4716-8516-591298FB1C6F}"/>
</file>

<file path=customXml/itemProps2.xml><?xml version="1.0" encoding="utf-8"?>
<ds:datastoreItem xmlns:ds="http://schemas.openxmlformats.org/officeDocument/2006/customXml" ds:itemID="{5A36683E-B5BE-437C-B836-2A2A4389CC36}"/>
</file>

<file path=customXml/itemProps3.xml><?xml version="1.0" encoding="utf-8"?>
<ds:datastoreItem xmlns:ds="http://schemas.openxmlformats.org/officeDocument/2006/customXml" ds:itemID="{A7088B46-6FAA-4BC8-9C17-7C33BF8E2AF4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0x010100E199A4039A44494392F3C6644174EFD4</vt:lpwstr>
  </property>
</Properties>
</file>