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.fntdata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1ada9bfe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1ada9bfe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98aa414a5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98aa414a5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1ada9bfe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1ada9bfe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1ada9bfe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1ada9bfe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1ada9bfe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1ada9bfe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1ada9bfe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1ada9bfe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l5VC0n-aH_K0ghInChVikzR3A7O2ZD7e/view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l5VC0n-aH_K0ghInChVikzR3A7O2ZD7e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“Music for Fun and Profit”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by Gary Soto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25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3 Week 1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 title="04 Music For Fun And Profit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50" y="316900"/>
            <a:ext cx="755850" cy="75585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900" y="152400"/>
            <a:ext cx="7874205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04 Music For Fun And Profit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250" y="164500"/>
            <a:ext cx="553050" cy="5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70118" r="0" t="0"/>
          <a:stretch/>
        </p:blipFill>
        <p:spPr>
          <a:xfrm>
            <a:off x="6524354" y="152400"/>
            <a:ext cx="235300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25000" y="828475"/>
            <a:ext cx="3590100" cy="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music.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made a drum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 of an oatmeal box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harmonica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 of my comb and wax paper.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made a flute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a straw,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triangle from a coat hanger,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with rubber bands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Between my thumb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finger,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twanged out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“Michael Row the Boat Ashore”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915100" y="828475"/>
            <a:ext cx="2540100" cy="2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my cousin Enrique,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Cholito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behind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bars of his crib.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pencils,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clapped out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“Las Mañanitas”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pie tins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shook maracas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soup cans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handful of BBs.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25000" y="287650"/>
            <a:ext cx="53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 for Fun and Profit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Gary Soto, Stanza 1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70118" r="0" t="0"/>
          <a:stretch/>
        </p:blipFill>
        <p:spPr>
          <a:xfrm>
            <a:off x="6524354" y="152400"/>
            <a:ext cx="235300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25000" y="828475"/>
            <a:ext cx="3590100" cy="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my fingers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my mouth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whistled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“Ol’ Man River”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I walked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school,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Kicking through leaves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the applause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cat-and-dog rain.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made a guitar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a shoebox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fish line,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strummed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“Louie Louie”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382975" y="828475"/>
            <a:ext cx="3072300" cy="3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my low-riding cat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Chato</a:t>
            </a: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he slunk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 the yard,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blue bandana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Around his neck.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sang along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radio,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Slapping a beat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my thighs.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whistled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 my nose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popped a bass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my puffed-up cheek.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25000" y="287650"/>
            <a:ext cx="53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 for Fun and Profit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Gary Soto, Stanza 2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70118" r="0" t="0"/>
          <a:stretch/>
        </p:blipFill>
        <p:spPr>
          <a:xfrm>
            <a:off x="6524354" y="152400"/>
            <a:ext cx="235300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325000" y="828475"/>
            <a:ext cx="3590100" cy="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Yes, I love music,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I upset my </a:t>
            </a:r>
            <a:r>
              <a:rPr i="1"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papi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 did a drumroll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my spoon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fork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the food arrived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kitchen table.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i="1"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really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upset my parents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 spent two dollars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bubble gum wrapper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 kazoo,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flute That sounds like a duck.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25000" y="287650"/>
            <a:ext cx="53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 for Fun and Profit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Gary Soto, Stanza 3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0" l="70118" r="0" t="0"/>
          <a:stretch/>
        </p:blipFill>
        <p:spPr>
          <a:xfrm>
            <a:off x="6524354" y="152400"/>
            <a:ext cx="235300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325000" y="828475"/>
            <a:ext cx="3590100" cy="3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 is fun,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it’s also for profit.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time I bring out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shoe-box guitar,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oatmeal drum,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harmonica comb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its skirt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wax paper,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especially my kazoo,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Papi 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shakes his head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growls. He rattles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 newspaper and yells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¡Por favor, cállate!</a:t>
            </a:r>
            <a:endParaRPr i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382975" y="828475"/>
            <a:ext cx="3072300" cy="3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punches his fist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Into his pocket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brings out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quarter or a dime,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I run away with the music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money jingling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my pocket.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 and profit!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Already I’m the lead singer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my own band.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25000" y="287650"/>
            <a:ext cx="53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Music for Fun and Profit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Gary Soto, Stanza 4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6C055-32A4-4785-813C-176F4B0C1B21}"/>
</file>

<file path=customXml/itemProps2.xml><?xml version="1.0" encoding="utf-8"?>
<ds:datastoreItem xmlns:ds="http://schemas.openxmlformats.org/officeDocument/2006/customXml" ds:itemID="{B26D29A3-A0F7-4B19-A007-CAD21F05C6F4}"/>
</file>

<file path=customXml/itemProps3.xml><?xml version="1.0" encoding="utf-8"?>
<ds:datastoreItem xmlns:ds="http://schemas.openxmlformats.org/officeDocument/2006/customXml" ds:itemID="{3B6366F1-A7F9-4401-9DDA-0FA3014D85B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