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f770a5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f770a5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f32d84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f32d84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f770a5b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f770a5b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770a5b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f770a5b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046b33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046b33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2298b78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2298b78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bbc.com/travel/story/20170317-living-in-h-ch-minh-city" TargetMode="External"/><Relationship Id="rId4" Type="http://schemas.openxmlformats.org/officeDocument/2006/relationships/hyperlink" Target="http://www.foxyandthefox.com/2013/03/saigon-aka-ho-chi-minh-city-vietnam/" TargetMode="External"/><Relationship Id="rId5" Type="http://schemas.openxmlformats.org/officeDocument/2006/relationships/hyperlink" Target="https://www.shutterstock.com/video/clip-24220636-stock-footage-hoi-an-vietnam-february-outdoor-markets-in-the-streets-of-hoi-an-vietnam.html?src=rel/25636625:1/gg" TargetMode="External"/><Relationship Id="rId6" Type="http://schemas.openxmlformats.org/officeDocument/2006/relationships/hyperlink" Target="http://www.theculturemap.com/48-hours-ho-chi-minh-city-vietnam-3/" TargetMode="External"/><Relationship Id="rId7" Type="http://schemas.openxmlformats.org/officeDocument/2006/relationships/hyperlink" Target="https://lifetoreset.wordpress.com/2014/02/19/hu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Vietnam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1, Day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626" y="141200"/>
            <a:ext cx="6583699" cy="4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Ho Chi Minh City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41200"/>
            <a:ext cx="666750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busy streets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" y="234184"/>
            <a:ext cx="7544100" cy="42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outdoor market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138" y="141200"/>
            <a:ext cx="5910675" cy="44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door market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613" y="168800"/>
            <a:ext cx="5556775" cy="41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boats on the Hue River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650475" y="445025"/>
            <a:ext cx="81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710700" y="1152475"/>
            <a:ext cx="756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http://www.bbc.com/travel/story/20170317-living-in-h-ch-minh-city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http://www.foxyandthefox.com/2013/03/saigon-aka-ho-chi-minh-city-vietnam/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https://www.shutterstock.com/video/clip-24220636-stock-footage-hoi-an-vietnam-february-outdoor-markets-in-the-streets-of-hoi-an-vietnam.html?src=rel/25636625:1/gg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http://www.theculturemap.com/48-hours-ho-chi-minh-city-vietnam-3/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https://lifetoreset.wordpress.com/2014/02/19/hue/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D9A5D8-9F0E-457B-A2B3-1BA3D0191091}"/>
</file>

<file path=customXml/itemProps2.xml><?xml version="1.0" encoding="utf-8"?>
<ds:datastoreItem xmlns:ds="http://schemas.openxmlformats.org/officeDocument/2006/customXml" ds:itemID="{1235E8B7-36CA-4932-AA15-B663D0902526}"/>
</file>

<file path=customXml/itemProps3.xml><?xml version="1.0" encoding="utf-8"?>
<ds:datastoreItem xmlns:ds="http://schemas.openxmlformats.org/officeDocument/2006/customXml" ds:itemID="{E948A3A8-2F15-498F-83A5-C2B0FA864BA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