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odttf" ContentType="application/vnd.openxmlformats-officedocument.obfuscatedFont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5143500" cx="9144000"/>
  <p:notesSz cx="6858000" cy="9144000"/>
  <p:embeddedFontLst>
    <p:embeddedFont>
      <p:font typeface="Century Gothic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ustomXml" Target="../customXml/item1.xml"/><Relationship Id="rId3" Type="http://schemas.openxmlformats.org/officeDocument/2006/relationships/slideMaster" Target="slideMasters/slideMaster1.xml"/><Relationship Id="rId12" Type="http://schemas.openxmlformats.org/officeDocument/2006/relationships/font" Target="fonts/CenturyGothic-boldItalic.fntdata"/><Relationship Id="rId7" Type="http://schemas.openxmlformats.org/officeDocument/2006/relationships/slide" Target="slides/slide3.xml"/><Relationship Id="rId2" Type="http://schemas.openxmlformats.org/officeDocument/2006/relationships/presProps" Target="presProps.xml"/><Relationship Id="rId1" Type="http://schemas.openxmlformats.org/officeDocument/2006/relationships/theme" Target="theme/theme2.xml"/><Relationship Id="rId11" Type="http://schemas.openxmlformats.org/officeDocument/2006/relationships/font" Target="fonts/CenturyGothic-italic.fntdata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5" Type="http://schemas.openxmlformats.org/officeDocument/2006/relationships/customXml" Target="../customXml/item3.xml"/><Relationship Id="rId10" Type="http://schemas.openxmlformats.org/officeDocument/2006/relationships/font" Target="fonts/CenturyGothic-bold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CenturyGothic-regular.fntdata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49d6427bb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49d6427bb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49d6427bb0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49d6427bb0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49d6427bb0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49d6427bb0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Relationship Id="rId4" Type="http://schemas.openxmlformats.org/officeDocument/2006/relationships/image" Target="../media/image8.jpg"/><Relationship Id="rId5" Type="http://schemas.openxmlformats.org/officeDocument/2006/relationships/image" Target="../media/image10.jpg"/><Relationship Id="rId6" Type="http://schemas.openxmlformats.org/officeDocument/2006/relationships/image" Target="../media/image4.jpg"/><Relationship Id="rId7" Type="http://schemas.openxmlformats.org/officeDocument/2006/relationships/image" Target="../media/image11.jpg"/><Relationship Id="rId8" Type="http://schemas.openxmlformats.org/officeDocument/2006/relationships/image" Target="../media/image1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8.jpg"/><Relationship Id="rId4" Type="http://schemas.openxmlformats.org/officeDocument/2006/relationships/image" Target="../media/image15.jpg"/><Relationship Id="rId5" Type="http://schemas.openxmlformats.org/officeDocument/2006/relationships/image" Target="../media/image9.jpg"/><Relationship Id="rId6" Type="http://schemas.openxmlformats.org/officeDocument/2006/relationships/image" Target="../media/image1.jpg"/><Relationship Id="rId7" Type="http://schemas.openxmlformats.org/officeDocument/2006/relationships/image" Target="../media/image16.jpg"/><Relationship Id="rId8" Type="http://schemas.openxmlformats.org/officeDocument/2006/relationships/image" Target="../media/image1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Relationship Id="rId4" Type="http://schemas.openxmlformats.org/officeDocument/2006/relationships/image" Target="../media/image6.jpg"/><Relationship Id="rId5" Type="http://schemas.openxmlformats.org/officeDocument/2006/relationships/image" Target="../media/image3.jpg"/><Relationship Id="rId6" Type="http://schemas.openxmlformats.org/officeDocument/2006/relationships/image" Target="../media/image13.jpg"/><Relationship Id="rId7" Type="http://schemas.openxmlformats.org/officeDocument/2006/relationships/image" Target="../media/image14.jpg"/><Relationship Id="rId8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States of Matter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7907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Science and Engineering Week 1, Lesson 2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3876450" y="212350"/>
            <a:ext cx="1391100" cy="7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entury Gothic"/>
                <a:ea typeface="Century Gothic"/>
                <a:cs typeface="Century Gothic"/>
                <a:sym typeface="Century Gothic"/>
              </a:rPr>
              <a:t>Solids</a:t>
            </a:r>
            <a:endParaRPr sz="3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501550"/>
            <a:ext cx="2552700" cy="2181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38500" y="1111150"/>
            <a:ext cx="2428875" cy="182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819775" y="152400"/>
            <a:ext cx="2143125" cy="2143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09600" y="3216175"/>
            <a:ext cx="2701521" cy="1546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768321" y="3092350"/>
            <a:ext cx="1857375" cy="1857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819775" y="2447925"/>
            <a:ext cx="2724150" cy="167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/>
        </p:nvSpPr>
        <p:spPr>
          <a:xfrm>
            <a:off x="3775350" y="203975"/>
            <a:ext cx="1593300" cy="7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entury Gothic"/>
                <a:ea typeface="Century Gothic"/>
                <a:cs typeface="Century Gothic"/>
                <a:sym typeface="Century Gothic"/>
              </a:rPr>
              <a:t>Liquids</a:t>
            </a:r>
            <a:endParaRPr sz="3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0876" y="336508"/>
            <a:ext cx="2743200" cy="20653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91138" y="914363"/>
            <a:ext cx="2743200" cy="1666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46225" y="702700"/>
            <a:ext cx="1319354" cy="1878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5"/>
          <p:cNvPicPr preferRelativeResize="0"/>
          <p:nvPr/>
        </p:nvPicPr>
        <p:blipFill rotWithShape="1">
          <a:blip r:embed="rId6">
            <a:alphaModFix/>
          </a:blip>
          <a:srcRect b="0" l="0" r="25799" t="0"/>
          <a:stretch/>
        </p:blipFill>
        <p:spPr>
          <a:xfrm>
            <a:off x="638325" y="2744225"/>
            <a:ext cx="1894050" cy="1790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108250" y="3068075"/>
            <a:ext cx="2571750" cy="1771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103475" y="3068075"/>
            <a:ext cx="2752725" cy="146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/>
        </p:nvSpPr>
        <p:spPr>
          <a:xfrm>
            <a:off x="3876450" y="212350"/>
            <a:ext cx="1391100" cy="7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entury Gothic"/>
                <a:ea typeface="Century Gothic"/>
                <a:cs typeface="Century Gothic"/>
                <a:sym typeface="Century Gothic"/>
              </a:rPr>
              <a:t>Gases</a:t>
            </a:r>
            <a:endParaRPr sz="3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83" name="Google Shape;8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1350" y="504000"/>
            <a:ext cx="2280015" cy="1512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6"/>
          <p:cNvPicPr preferRelativeResize="0"/>
          <p:nvPr/>
        </p:nvPicPr>
        <p:blipFill rotWithShape="1">
          <a:blip r:embed="rId4">
            <a:alphaModFix/>
          </a:blip>
          <a:srcRect b="12472" l="0" r="0" t="0"/>
          <a:stretch/>
        </p:blipFill>
        <p:spPr>
          <a:xfrm>
            <a:off x="3492150" y="927850"/>
            <a:ext cx="2280000" cy="1475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6"/>
          <p:cNvPicPr preferRelativeResize="0"/>
          <p:nvPr/>
        </p:nvPicPr>
        <p:blipFill rotWithShape="1">
          <a:blip r:embed="rId5">
            <a:alphaModFix/>
          </a:blip>
          <a:srcRect b="0" l="0" r="0" t="6410"/>
          <a:stretch/>
        </p:blipFill>
        <p:spPr>
          <a:xfrm>
            <a:off x="6352625" y="351600"/>
            <a:ext cx="1857375" cy="173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42587" y="2831000"/>
            <a:ext cx="2217582" cy="1475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429763" y="3140275"/>
            <a:ext cx="2280000" cy="1281069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6"/>
          <p:cNvPicPr preferRelativeResize="0"/>
          <p:nvPr/>
        </p:nvPicPr>
        <p:blipFill rotWithShape="1">
          <a:blip r:embed="rId8">
            <a:alphaModFix/>
          </a:blip>
          <a:srcRect b="0" l="0" r="7355" t="0"/>
          <a:stretch/>
        </p:blipFill>
        <p:spPr>
          <a:xfrm>
            <a:off x="6379337" y="2716350"/>
            <a:ext cx="2108775" cy="1705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6"/>
          <p:cNvSpPr txBox="1"/>
          <p:nvPr/>
        </p:nvSpPr>
        <p:spPr>
          <a:xfrm>
            <a:off x="388827" y="2074400"/>
            <a:ext cx="2619300" cy="44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Century Gothic"/>
                <a:ea typeface="Century Gothic"/>
                <a:cs typeface="Century Gothic"/>
                <a:sym typeface="Century Gothic"/>
              </a:rPr>
              <a:t>air in hot air balloons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0" name="Google Shape;90;p16"/>
          <p:cNvSpPr txBox="1"/>
          <p:nvPr/>
        </p:nvSpPr>
        <p:spPr>
          <a:xfrm>
            <a:off x="3492150" y="2403550"/>
            <a:ext cx="2280000" cy="44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Century Gothic"/>
                <a:ea typeface="Century Gothic"/>
                <a:cs typeface="Century Gothic"/>
                <a:sym typeface="Century Gothic"/>
              </a:rPr>
              <a:t>exhaust from a car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1" name="Google Shape;91;p16"/>
          <p:cNvSpPr txBox="1"/>
          <p:nvPr/>
        </p:nvSpPr>
        <p:spPr>
          <a:xfrm>
            <a:off x="6199063" y="2074400"/>
            <a:ext cx="2164500" cy="44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Century Gothic"/>
                <a:ea typeface="Century Gothic"/>
                <a:cs typeface="Century Gothic"/>
                <a:sym typeface="Century Gothic"/>
              </a:rPr>
              <a:t>air in balloons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2" name="Google Shape;92;p16"/>
          <p:cNvSpPr txBox="1"/>
          <p:nvPr/>
        </p:nvSpPr>
        <p:spPr>
          <a:xfrm>
            <a:off x="5993875" y="4421350"/>
            <a:ext cx="2879700" cy="44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Century Gothic"/>
                <a:ea typeface="Century Gothic"/>
                <a:cs typeface="Century Gothic"/>
                <a:sym typeface="Century Gothic"/>
              </a:rPr>
              <a:t>oxygen in a diver’s tank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3" name="Google Shape;93;p16"/>
          <p:cNvSpPr txBox="1"/>
          <p:nvPr/>
        </p:nvSpPr>
        <p:spPr>
          <a:xfrm>
            <a:off x="465025" y="4294450"/>
            <a:ext cx="2466900" cy="57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Century Gothic"/>
                <a:ea typeface="Century Gothic"/>
                <a:cs typeface="Century Gothic"/>
                <a:sym typeface="Century Gothic"/>
              </a:rPr>
              <a:t>bubbles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4" name="Google Shape;94;p16"/>
          <p:cNvSpPr txBox="1"/>
          <p:nvPr/>
        </p:nvSpPr>
        <p:spPr>
          <a:xfrm>
            <a:off x="3213350" y="4421350"/>
            <a:ext cx="2619300" cy="55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Century Gothic"/>
                <a:ea typeface="Century Gothic"/>
                <a:cs typeface="Century Gothic"/>
                <a:sym typeface="Century Gothic"/>
              </a:rPr>
              <a:t>bubbles in soda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7" ma:contentTypeDescription="Create a new document." ma:contentTypeScope="" ma:versionID="2bf73b4ac84de7c90cc22e116d56fb9d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4f80d8fa05db4362c37c97716e1578e8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F94FDD9-176F-45C3-96E6-778E5BCF2EE0}"/>
</file>

<file path=customXml/itemProps2.xml><?xml version="1.0" encoding="utf-8"?>
<ds:datastoreItem xmlns:ds="http://schemas.openxmlformats.org/officeDocument/2006/customXml" ds:itemID="{572E3023-879E-4668-92D8-EC1345863A6C}"/>
</file>

<file path=customXml/itemProps3.xml><?xml version="1.0" encoding="utf-8"?>
<ds:datastoreItem xmlns:ds="http://schemas.openxmlformats.org/officeDocument/2006/customXml" ds:itemID="{A35EC0CC-60DD-419A-9C63-114F4A517E9B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