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b9e8492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b9e849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1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1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b9e84923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b9e84923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e94f68879_0_1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e94f68879_0_1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e94f68879_0_1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e94f68879_0_1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e94f68879_0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e94f68879_0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b9e84923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b9e84923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94f68879_0_1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e94f68879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8T0EJh2PxhlaaZj1YvO-K5YhqyO0gdeV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7X2minqQUGh6Kw3iG0fQUi6FjUPWw0h4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Personal Pronoun</a:t>
            </a: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1,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55538" l="919" r="61718" t="6096"/>
          <a:stretch/>
        </p:blipFill>
        <p:spPr>
          <a:xfrm rot="5400000">
            <a:off x="2449861" y="-511426"/>
            <a:ext cx="4244276" cy="616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going slide 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7000"/>
            <a:ext cx="540225" cy="5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55538" l="919" r="61718" t="6096"/>
          <a:stretch/>
        </p:blipFill>
        <p:spPr>
          <a:xfrm rot="5400000">
            <a:off x="3188850" y="1301224"/>
            <a:ext cx="2766300" cy="401905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11700" y="873150"/>
            <a:ext cx="8520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ngoai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speaks no English. “Don’t get frustrated,” Mom says. “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talk to you in other ways.”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54724" l="3830" r="57898" t="2360"/>
          <a:stretch/>
        </p:blipFill>
        <p:spPr>
          <a:xfrm rot="5400000">
            <a:off x="2276411" y="-1069888"/>
            <a:ext cx="4591177" cy="728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going slide 2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150" y="285725"/>
            <a:ext cx="540225" cy="5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11700" y="845000"/>
            <a:ext cx="8520600" cy="20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ngoai 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stuffs dried bananas into my pockets, and hides rivers of tears behind her hands. 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don’t need to say the words for good-bye. 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touches my heart with her hand, and 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kiss her cheek, And then we’re on our way back home to America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58182" l="18529" r="71368" t="7033"/>
          <a:stretch/>
        </p:blipFill>
        <p:spPr>
          <a:xfrm rot="5400000">
            <a:off x="3877474" y="543500"/>
            <a:ext cx="1453101" cy="707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658175" y="2070450"/>
            <a:ext cx="81741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squirrels can leap far. The squirrels need to sleep sometimes.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889750" y="2070450"/>
            <a:ext cx="79425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squirrels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leap far. </a:t>
            </a:r>
            <a:r>
              <a:rPr lang="en" sz="2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need to sleep sometimes.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the two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sets of 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subject of the sentences.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second sentence of each set, cross out the subject. Replace it with a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433800" y="2951950"/>
            <a:ext cx="8276400" cy="158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Zendaya is a student. Zendaya is very smart.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person and her dog have a bond. The person and her dog are connected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83A988-BD66-48A7-8811-180C771F9500}"/>
</file>

<file path=customXml/itemProps2.xml><?xml version="1.0" encoding="utf-8"?>
<ds:datastoreItem xmlns:ds="http://schemas.openxmlformats.org/officeDocument/2006/customXml" ds:itemID="{F02549C6-EF42-4923-A2A5-A4F11C5A0F21}"/>
</file>

<file path=customXml/itemProps3.xml><?xml version="1.0" encoding="utf-8"?>
<ds:datastoreItem xmlns:ds="http://schemas.openxmlformats.org/officeDocument/2006/customXml" ds:itemID="{75B5F49B-FB9A-4038-A88A-D43F29D141F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