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odttf" ContentType="application/vnd.openxmlformats-officedocument.obfuscatedFont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5143500" cx="9144000"/>
  <p:notesSz cx="6858000" cy="9144000"/>
  <p:embeddedFontLst>
    <p:embeddedFont>
      <p:font typeface="Century Gothic"/>
      <p:regular r:id="rId9"/>
      <p:bold r:id="rId10"/>
      <p:italic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ustomXml" Target="../customXml/item1.xml"/><Relationship Id="rId3" Type="http://schemas.openxmlformats.org/officeDocument/2006/relationships/slideMaster" Target="slideMasters/slideMaster1.xml"/><Relationship Id="rId12" Type="http://schemas.openxmlformats.org/officeDocument/2006/relationships/font" Target="fonts/CenturyGothic-boldItalic.fntdata"/><Relationship Id="rId7" Type="http://schemas.openxmlformats.org/officeDocument/2006/relationships/slide" Target="slides/slide3.xml"/><Relationship Id="rId2" Type="http://schemas.openxmlformats.org/officeDocument/2006/relationships/presProps" Target="presProps.xml"/><Relationship Id="rId1" Type="http://schemas.openxmlformats.org/officeDocument/2006/relationships/theme" Target="theme/theme1.xml"/><Relationship Id="rId11" Type="http://schemas.openxmlformats.org/officeDocument/2006/relationships/font" Target="fonts/CenturyGothic-italic.fntdata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5" Type="http://schemas.openxmlformats.org/officeDocument/2006/relationships/customXml" Target="../customXml/item3.xml"/><Relationship Id="rId10" Type="http://schemas.openxmlformats.org/officeDocument/2006/relationships/font" Target="fonts/CenturyGothic-bold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CenturyGothic-regular.fntdata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0e4276948c_1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0e4276948c_1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0e4276948c_2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0e4276948c_2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0e4276948c_2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0e4276948c_2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2270550" y="453450"/>
            <a:ext cx="6707700" cy="351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3700">
                <a:latin typeface="Century Gothic"/>
                <a:ea typeface="Century Gothic"/>
                <a:cs typeface="Century Gothic"/>
                <a:sym typeface="Century Gothic"/>
              </a:rPr>
              <a:t>On My Block </a:t>
            </a:r>
            <a:endParaRPr i="1" sz="3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2300">
                <a:latin typeface="Century Gothic"/>
                <a:ea typeface="Century Gothic"/>
                <a:cs typeface="Century Gothic"/>
                <a:sym typeface="Century Gothic"/>
              </a:rPr>
              <a:t>Stories and Paintings </a:t>
            </a:r>
            <a:endParaRPr i="1" sz="23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300">
                <a:latin typeface="Century Gothic"/>
                <a:ea typeface="Century Gothic"/>
                <a:cs typeface="Century Gothic"/>
                <a:sym typeface="Century Gothic"/>
              </a:rPr>
              <a:t>by Fifteen Artists</a:t>
            </a:r>
            <a:endParaRPr i="1" sz="23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latin typeface="Century Gothic"/>
                <a:ea typeface="Century Gothic"/>
                <a:cs typeface="Century Gothic"/>
                <a:sym typeface="Century Gothic"/>
              </a:rPr>
              <a:t>excerpt, “The Pacific Shoreline”</a:t>
            </a:r>
            <a:endParaRPr sz="2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600">
                <a:latin typeface="Century Gothic"/>
                <a:ea typeface="Century Gothic"/>
                <a:cs typeface="Century Gothic"/>
                <a:sym typeface="Century Gothic"/>
              </a:rPr>
              <a:t>Going Home, Coming Home</a:t>
            </a:r>
            <a:endParaRPr i="1" sz="3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latin typeface="Century Gothic"/>
                <a:ea typeface="Century Gothic"/>
                <a:cs typeface="Century Gothic"/>
                <a:sym typeface="Century Gothic"/>
              </a:rPr>
              <a:t>excerpt, Illustrations </a:t>
            </a:r>
            <a:r>
              <a:rPr lang="en" sz="29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87725" y="4297825"/>
            <a:ext cx="5352900" cy="59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Text Talk Week 1, Day 3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450" y="328550"/>
            <a:ext cx="1745275" cy="2132150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4">
            <a:alphaModFix/>
          </a:blip>
          <a:srcRect b="51174" l="0" r="16555" t="0"/>
          <a:stretch/>
        </p:blipFill>
        <p:spPr>
          <a:xfrm rot="5400000">
            <a:off x="297053" y="2856175"/>
            <a:ext cx="2092052" cy="17317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 b="3836" l="0" r="0" t="0"/>
          <a:stretch/>
        </p:blipFill>
        <p:spPr>
          <a:xfrm>
            <a:off x="439025" y="0"/>
            <a:ext cx="826594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 rotWithShape="1">
          <a:blip r:embed="rId3">
            <a:alphaModFix/>
          </a:blip>
          <a:srcRect b="5006" l="0" r="16471" t="0"/>
          <a:stretch/>
        </p:blipFill>
        <p:spPr>
          <a:xfrm rot="5400000">
            <a:off x="1969588" y="-1615450"/>
            <a:ext cx="5204824" cy="8374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 rotWithShape="1">
          <a:blip r:embed="rId3">
            <a:alphaModFix/>
          </a:blip>
          <a:srcRect b="4122" l="0" r="16784" t="0"/>
          <a:stretch/>
        </p:blipFill>
        <p:spPr>
          <a:xfrm rot="5400000">
            <a:off x="2000249" y="-1620140"/>
            <a:ext cx="5143499" cy="8383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99A4039A44494392F3C6644174EFD4" ma:contentTypeVersion="17" ma:contentTypeDescription="Create a new document." ma:contentTypeScope="" ma:versionID="2bf73b4ac84de7c90cc22e116d56fb9d">
  <xsd:schema xmlns:xsd="http://www.w3.org/2001/XMLSchema" xmlns:xs="http://www.w3.org/2001/XMLSchema" xmlns:p="http://schemas.microsoft.com/office/2006/metadata/properties" xmlns:ns2="d88a5585-8329-475e-b2d5-3ecaed923975" xmlns:ns3="8e4d829d-fbfb-4b2f-b3ff-512c8664d3e8" targetNamespace="http://schemas.microsoft.com/office/2006/metadata/properties" ma:root="true" ma:fieldsID="4f80d8fa05db4362c37c97716e1578e8" ns2:_="" ns3:_="">
    <xsd:import namespace="d88a5585-8329-475e-b2d5-3ecaed923975"/>
    <xsd:import namespace="8e4d829d-fbfb-4b2f-b3ff-512c8664d3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Not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ie8f5300a76e4615ac8677561665fe8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8a5585-8329-475e-b2d5-3ecaed9239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14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8e407dca-7e10-41d8-9780-494ed3966f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ie8f5300a76e4615ac8677561665fe8e" ma:index="24" nillable="true" ma:taxonomy="true" ma:internalName="ie8f5300a76e4615ac8677561665fe8e" ma:taxonomyFieldName="Metadata" ma:displayName="Metadata" ma:default="" ma:fieldId="{2e8f5300-a76e-4615-ac86-77561665fe8e}" ma:sspId="8e407dca-7e10-41d8-9780-494ed3966f68" ma:termSetId="548a93fa-6488-4950-9383-a5b0d998091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4d829d-fbfb-4b2f-b3ff-512c8664d3e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101382a6-fd2a-4255-8c6f-25838e23e578}" ma:internalName="TaxCatchAll" ma:showField="CatchAllData" ma:web="8e4d829d-fbfb-4b2f-b3ff-512c8664d3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e4d829d-fbfb-4b2f-b3ff-512c8664d3e8" xsi:nil="true"/>
    <Notes xmlns="d88a5585-8329-475e-b2d5-3ecaed923975" xsi:nil="true"/>
    <ie8f5300a76e4615ac8677561665fe8e xmlns="d88a5585-8329-475e-b2d5-3ecaed923975">
      <Terms xmlns="http://schemas.microsoft.com/office/infopath/2007/PartnerControls"/>
    </ie8f5300a76e4615ac8677561665fe8e>
    <lcf76f155ced4ddcb4097134ff3c332f xmlns="d88a5585-8329-475e-b2d5-3ecaed92397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4F549A1-6FC8-4BCE-AB68-C6E6BEF32AF3}"/>
</file>

<file path=customXml/itemProps2.xml><?xml version="1.0" encoding="utf-8"?>
<ds:datastoreItem xmlns:ds="http://schemas.openxmlformats.org/officeDocument/2006/customXml" ds:itemID="{65A9B671-E2FA-499E-8409-918084E760E6}"/>
</file>

<file path=customXml/itemProps3.xml><?xml version="1.0" encoding="utf-8"?>
<ds:datastoreItem xmlns:ds="http://schemas.openxmlformats.org/officeDocument/2006/customXml" ds:itemID="{B1426092-1CB0-43F3-971D-FB1A8D209CAE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0x010100E199A4039A44494392F3C6644174EFD4</vt:lpwstr>
  </property>
</Properties>
</file>