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CenturyGothic-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2.xml"/><Relationship Id="rId12" Type="http://schemas.openxmlformats.org/officeDocument/2006/relationships/slide" Target="slides/slide8.xml"/><Relationship Id="rId17" Type="http://schemas.openxmlformats.org/officeDocument/2006/relationships/font" Target="fonts/CenturyGothic-bold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font" Target="fonts/CenturyGothic-regular.fntdata"/><Relationship Id="rId20" Type="http://schemas.openxmlformats.org/officeDocument/2006/relationships/customXml" Target="../customXml/item1.xml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font" Target="fonts/CenturyGothic-boldItalic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e459d104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e459d104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e5a1c4ed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e5a1c4ed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e5a1c4ed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e5a1c4ed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e5a1c4e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e5a1c4e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e5a1c4ed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e5a1c4ed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e5a1c4ed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e5a1c4ed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e5a1c4ed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e5a1c4ed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e5a1c4ed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e5a1c4ed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e5a1c4ed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e5a1c4ed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e5a1c4ed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e5a1c4ed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business.ohio.edu/about/centers-institutes/center-for-international-business/international-study-program-cuba/" TargetMode="External"/><Relationship Id="rId4" Type="http://schemas.openxmlformats.org/officeDocument/2006/relationships/hyperlink" Target="https://www.gq.com/story/old-havana-neighborhood-guide-travel-advice" TargetMode="External"/><Relationship Id="rId5" Type="http://schemas.openxmlformats.org/officeDocument/2006/relationships/hyperlink" Target="https://www.amny.com/things-to-do/things-to-do-in-havana-cuba-now-just-a-direct-flight-away-1.12779401" TargetMode="External"/><Relationship Id="rId6" Type="http://schemas.openxmlformats.org/officeDocument/2006/relationships/hyperlink" Target="https://www.grindtv.com/travel/cheap-and-deep-immerse-yourself-in-havana-cuba-on-a-budget/" TargetMode="External"/><Relationship Id="rId7" Type="http://schemas.openxmlformats.org/officeDocument/2006/relationships/hyperlink" Target="http://www.wikiwand.com/en/Havana_Central_railway_station" TargetMode="External"/><Relationship Id="rId8" Type="http://schemas.openxmlformats.org/officeDocument/2006/relationships/hyperlink" Target="http://www.cubanartnews.org/news/cuban-art-news-marks-5th-anniversary/417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52275" y="453450"/>
            <a:ext cx="6480000" cy="3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latin typeface="Century Gothic"/>
                <a:ea typeface="Century Gothic"/>
                <a:cs typeface="Century Gothic"/>
                <a:sym typeface="Century Gothic"/>
              </a:rPr>
              <a:t>On My Block </a:t>
            </a:r>
            <a:endParaRPr i="1" sz="4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Stories and Paintings by Fifteen Artists</a:t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excerpt, 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“Joseíto’s Little Farm”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Images of Havana, Cuba 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87725" y="4355650"/>
            <a:ext cx="53529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Text Talk Week 1, Day 5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00" y="382350"/>
            <a:ext cx="2073125" cy="253267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900" y="3203788"/>
            <a:ext cx="2073125" cy="115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/>
        </p:nvSpPr>
        <p:spPr>
          <a:xfrm rot="-5400000">
            <a:off x="6344750" y="2382450"/>
            <a:ext cx="4887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575" y="628650"/>
            <a:ext cx="695325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/>
        </p:nvSpPr>
        <p:spPr>
          <a:xfrm>
            <a:off x="763600" y="410425"/>
            <a:ext cx="7769400" cy="3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Slides 2 and 10: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https://business.ohio.edu/about/centers-institutes/center-for-international-business/international-study-program-cuba/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 3 :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https://www.gq.com/story/old-havana-neighborhood-guide-travel-advice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https://www.amny.com/things-to-do/things-to-do-in-havana-cuba-now-just-a-direct-flight-away-1.12779401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https://www.grindtv.com/travel/cheap-and-deep-immerse-yourself-in-havana-cuba-on-a-budget/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Slides 6 and 8: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http://www.wikiwand.com/en/Havana_Central_railway_station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 9: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http://www.cubanartnews.org/news/cuban-art-news-marks-5th-anniversary/4174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575" y="628650"/>
            <a:ext cx="695325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909150" y="4439950"/>
            <a:ext cx="73257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Old Havana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975" y="400250"/>
            <a:ext cx="6202726" cy="41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 rot="-5400000">
            <a:off x="6403650" y="2288775"/>
            <a:ext cx="51150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0800" marR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650" y="590975"/>
            <a:ext cx="7113424" cy="399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 rot="-5400000">
            <a:off x="6403650" y="2288775"/>
            <a:ext cx="51150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0800" marR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825" y="689325"/>
            <a:ext cx="6306475" cy="40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250" y="381000"/>
            <a:ext cx="6654018" cy="405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 b="2025" l="0" r="2353" t="1037"/>
          <a:stretch/>
        </p:blipFill>
        <p:spPr>
          <a:xfrm>
            <a:off x="564100" y="0"/>
            <a:ext cx="4003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 rotWithShape="1">
          <a:blip r:embed="rId4">
            <a:alphaModFix/>
          </a:blip>
          <a:srcRect b="0" l="0" r="0" t="3063"/>
          <a:stretch/>
        </p:blipFill>
        <p:spPr>
          <a:xfrm>
            <a:off x="4567925" y="0"/>
            <a:ext cx="41001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909150" y="4439950"/>
            <a:ext cx="73257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Can you find Marianao and La Lisa?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250" y="381000"/>
            <a:ext cx="6654018" cy="405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 rot="-5400000">
            <a:off x="6850275" y="2285250"/>
            <a:ext cx="39273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909150" y="4439950"/>
            <a:ext cx="73257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“Pais Deseado”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50" y="373350"/>
            <a:ext cx="70485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73C486-64F3-40AD-9705-C8D515E2D785}"/>
</file>

<file path=customXml/itemProps2.xml><?xml version="1.0" encoding="utf-8"?>
<ds:datastoreItem xmlns:ds="http://schemas.openxmlformats.org/officeDocument/2006/customXml" ds:itemID="{F7D9DA7D-FBA7-48E5-8F21-D76EDEF4DDC0}"/>
</file>

<file path=customXml/itemProps3.xml><?xml version="1.0" encoding="utf-8"?>
<ds:datastoreItem xmlns:ds="http://schemas.openxmlformats.org/officeDocument/2006/customXml" ds:itemID="{F8A640C9-F3B9-4E40-A00A-B10239A6739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