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5143500" cx="9144000"/>
  <p:notesSz cx="6858000" cy="9144000"/>
  <p:embeddedFontLst>
    <p:embeddedFont>
      <p:font typeface="Century Gothic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CenturyGothic-bold.fntdata"/><Relationship Id="rId8" Type="http://schemas.openxmlformats.org/officeDocument/2006/relationships/slide" Target="slides/slide4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1.xml"/><Relationship Id="rId12" Type="http://schemas.openxmlformats.org/officeDocument/2006/relationships/font" Target="fonts/CenturyGothic-regular.fntdata"/><Relationship Id="rId7" Type="http://schemas.openxmlformats.org/officeDocument/2006/relationships/slide" Target="slides/slide3.xml"/><Relationship Id="rId17" Type="http://schemas.openxmlformats.org/officeDocument/2006/relationships/customXml" Target="../customXml/item2.xml"/><Relationship Id="rId2" Type="http://schemas.openxmlformats.org/officeDocument/2006/relationships/presProps" Target="presProps.xml"/><Relationship Id="rId16" Type="http://schemas.openxmlformats.org/officeDocument/2006/relationships/customXml" Target="../customXml/item1.xml"/><Relationship Id="rId11" Type="http://schemas.openxmlformats.org/officeDocument/2006/relationships/slide" Target="slides/slide7.xml"/><Relationship Id="rId1" Type="http://schemas.openxmlformats.org/officeDocument/2006/relationships/theme" Target="theme/theme2.xml"/><Relationship Id="rId6" Type="http://schemas.openxmlformats.org/officeDocument/2006/relationships/slide" Target="slides/slide2.xml"/><Relationship Id="rId15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font" Target="fonts/CenturyGothic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8fe7272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8fe7272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b2b67af8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cb2b67af8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b48ad89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cb48ad89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b2b67af8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b2b67af8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cb48ad89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cb48ad89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b2b67af8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cb2b67af8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b48ad89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cb48ad89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952925" y="566750"/>
            <a:ext cx="5801100" cy="271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400">
                <a:latin typeface="Century Gothic"/>
                <a:ea typeface="Century Gothic"/>
                <a:cs typeface="Century Gothic"/>
                <a:sym typeface="Century Gothic"/>
              </a:rPr>
              <a:t>Going Home, </a:t>
            </a:r>
            <a:endParaRPr i="1"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400">
                <a:latin typeface="Century Gothic"/>
                <a:ea typeface="Century Gothic"/>
                <a:cs typeface="Century Gothic"/>
                <a:sym typeface="Century Gothic"/>
              </a:rPr>
              <a:t>Coming Home</a:t>
            </a:r>
            <a:endParaRPr i="1" sz="4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Century Gothic"/>
                <a:ea typeface="Century Gothic"/>
                <a:cs typeface="Century Gothic"/>
                <a:sym typeface="Century Gothic"/>
              </a:rPr>
              <a:t>excerpt, pages 11, 26, 31 </a:t>
            </a:r>
            <a:endParaRPr sz="2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77025" y="4126750"/>
            <a:ext cx="5352900" cy="5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Text Talk Week 1, Day 2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51174" l="0" r="16555" t="0"/>
          <a:stretch/>
        </p:blipFill>
        <p:spPr>
          <a:xfrm rot="5400000">
            <a:off x="640812" y="1008638"/>
            <a:ext cx="2446351" cy="20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4561" l="0" r="16156" t="0"/>
          <a:stretch/>
        </p:blipFill>
        <p:spPr>
          <a:xfrm rot="5400000">
            <a:off x="1994912" y="-1578425"/>
            <a:ext cx="5154175" cy="830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b="57319" l="1955" r="63501" t="7673"/>
          <a:stretch/>
        </p:blipFill>
        <p:spPr>
          <a:xfrm rot="5400000">
            <a:off x="2412101" y="-525212"/>
            <a:ext cx="4319800" cy="619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b="4342" l="0" r="16471" t="0"/>
          <a:stretch/>
        </p:blipFill>
        <p:spPr>
          <a:xfrm rot="5400000">
            <a:off x="2005577" y="-1586287"/>
            <a:ext cx="5132850" cy="831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>
            <a:alphaModFix/>
          </a:blip>
          <a:srcRect b="9031" l="5475" r="58926" t="51320"/>
          <a:stretch/>
        </p:blipFill>
        <p:spPr>
          <a:xfrm rot="5400000">
            <a:off x="2353921" y="-923063"/>
            <a:ext cx="4436151" cy="698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 rotWithShape="1">
          <a:blip r:embed="rId3">
            <a:alphaModFix/>
          </a:blip>
          <a:srcRect b="3901" l="0" r="16156" t="0"/>
          <a:stretch/>
        </p:blipFill>
        <p:spPr>
          <a:xfrm rot="5400000">
            <a:off x="2000426" y="-1598262"/>
            <a:ext cx="5143149" cy="8340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/>
          </a:blip>
          <a:srcRect b="54724" l="3830" r="57898" t="2360"/>
          <a:stretch/>
        </p:blipFill>
        <p:spPr>
          <a:xfrm rot="5400000">
            <a:off x="2616712" y="-650940"/>
            <a:ext cx="4062998" cy="6445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9A4039A44494392F3C6644174EFD4" ma:contentTypeVersion="17" ma:contentTypeDescription="Create a new document." ma:contentTypeScope="" ma:versionID="2bf73b4ac84de7c90cc22e116d56fb9d">
  <xsd:schema xmlns:xsd="http://www.w3.org/2001/XMLSchema" xmlns:xs="http://www.w3.org/2001/XMLSchema" xmlns:p="http://schemas.microsoft.com/office/2006/metadata/properties" xmlns:ns2="d88a5585-8329-475e-b2d5-3ecaed923975" xmlns:ns3="8e4d829d-fbfb-4b2f-b3ff-512c8664d3e8" targetNamespace="http://schemas.microsoft.com/office/2006/metadata/properties" ma:root="true" ma:fieldsID="4f80d8fa05db4362c37c97716e1578e8" ns2:_="" ns3:_="">
    <xsd:import namespace="d88a5585-8329-475e-b2d5-3ecaed923975"/>
    <xsd:import namespace="8e4d829d-fbfb-4b2f-b3ff-512c8664d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Not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ie8f5300a76e4615ac8677561665fe8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a5585-8329-475e-b2d5-3ecaed923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14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e407dca-7e10-41d8-9780-494ed3966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e8f5300a76e4615ac8677561665fe8e" ma:index="24" nillable="true" ma:taxonomy="true" ma:internalName="ie8f5300a76e4615ac8677561665fe8e" ma:taxonomyFieldName="Metadata" ma:displayName="Metadata" ma:default="" ma:fieldId="{2e8f5300-a76e-4615-ac86-77561665fe8e}" ma:sspId="8e407dca-7e10-41d8-9780-494ed3966f68" ma:termSetId="548a93fa-6488-4950-9383-a5b0d998091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d829d-fbfb-4b2f-b3ff-512c8664d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01382a6-fd2a-4255-8c6f-25838e23e578}" ma:internalName="TaxCatchAll" ma:showField="CatchAllData" ma:web="8e4d829d-fbfb-4b2f-b3ff-512c8664d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4d829d-fbfb-4b2f-b3ff-512c8664d3e8" xsi:nil="true"/>
    <Notes xmlns="d88a5585-8329-475e-b2d5-3ecaed923975" xsi:nil="true"/>
    <ie8f5300a76e4615ac8677561665fe8e xmlns="d88a5585-8329-475e-b2d5-3ecaed923975">
      <Terms xmlns="http://schemas.microsoft.com/office/infopath/2007/PartnerControls"/>
    </ie8f5300a76e4615ac8677561665fe8e>
    <lcf76f155ced4ddcb4097134ff3c332f xmlns="d88a5585-8329-475e-b2d5-3ecaed9239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DD7DF5-0DE6-4B4F-A670-10A575978C55}"/>
</file>

<file path=customXml/itemProps2.xml><?xml version="1.0" encoding="utf-8"?>
<ds:datastoreItem xmlns:ds="http://schemas.openxmlformats.org/officeDocument/2006/customXml" ds:itemID="{C80D17C3-F6ED-4B60-9D1A-21671E826136}"/>
</file>

<file path=customXml/itemProps3.xml><?xml version="1.0" encoding="utf-8"?>
<ds:datastoreItem xmlns:ds="http://schemas.openxmlformats.org/officeDocument/2006/customXml" ds:itemID="{8F5B5D83-2F7E-4AA7-A2CF-4C6D9A14D281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0x010100E199A4039A44494392F3C6644174EFD4</vt:lpwstr>
  </property>
</Properties>
</file>