
<file path=[Content_Types].xml><?xml version="1.0" encoding="utf-8"?>
<Types xmlns="http://schemas.openxmlformats.org/package/2006/content-types">
  <Default Extension="fntdata" ContentType="application/x-fontdata"/>
  <Default Extension="gif" ContentType="image/gif"/>
  <Default Extension="odttf" ContentType="application/vnd.openxmlformats-officedocument.obfuscatedFont"/>
  <Default Extension="png" ContentType="image/png"/>
  <Default Extension="rels" ContentType="application/vnd.openxmlformats-package.relationships+xml"/>
  <Default Extension="xml" ContentType="application/xml"/>
  <Override PartName="/ppt/theme/theme1.xml" ContentType="application/vnd.openxmlformats-officedocument.theme+xml"/>
  <Override PartName="/ppt/theme/theme2.xml" ContentType="application/vnd.openxmlformats-officedocument.theme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2" Type="http://schemas.openxmlformats.org/officeDocument/2006/relationships/custom-properties" Target="docProps/custom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</p:sldIdLst>
  <p:sldSz cy="5143500" cx="9144000"/>
  <p:notesSz cx="6858000" cy="9144000"/>
  <p:embeddedFontLst>
    <p:embeddedFont>
      <p:font typeface="Century Gothic"/>
      <p:regular r:id="rId12"/>
      <p:bold r:id="rId13"/>
      <p:italic r:id="rId14"/>
      <p:boldItalic r:id="rId15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font" Target="fonts/CenturyGothic-bold.fntdata"/><Relationship Id="rId8" Type="http://schemas.openxmlformats.org/officeDocument/2006/relationships/slide" Target="slides/slide4.xml"/><Relationship Id="rId18" Type="http://schemas.openxmlformats.org/officeDocument/2006/relationships/customXml" Target="../customXml/item3.xml"/><Relationship Id="rId3" Type="http://schemas.openxmlformats.org/officeDocument/2006/relationships/slideMaster" Target="slideMasters/slideMaster1.xml"/><Relationship Id="rId12" Type="http://schemas.openxmlformats.org/officeDocument/2006/relationships/font" Target="fonts/CenturyGothic-regular.fntdata"/><Relationship Id="rId7" Type="http://schemas.openxmlformats.org/officeDocument/2006/relationships/slide" Target="slides/slide3.xml"/><Relationship Id="rId17" Type="http://schemas.openxmlformats.org/officeDocument/2006/relationships/customXml" Target="../customXml/item2.xml"/><Relationship Id="rId2" Type="http://schemas.openxmlformats.org/officeDocument/2006/relationships/presProps" Target="presProps.xml"/><Relationship Id="rId16" Type="http://schemas.openxmlformats.org/officeDocument/2006/relationships/customXml" Target="../customXml/item1.xml"/><Relationship Id="rId11" Type="http://schemas.openxmlformats.org/officeDocument/2006/relationships/slide" Target="slides/slide7.xml"/><Relationship Id="rId1" Type="http://schemas.openxmlformats.org/officeDocument/2006/relationships/theme" Target="theme/theme2.xml"/><Relationship Id="rId6" Type="http://schemas.openxmlformats.org/officeDocument/2006/relationships/slide" Target="slides/slide2.xml"/><Relationship Id="rId15" Type="http://schemas.openxmlformats.org/officeDocument/2006/relationships/font" Target="fonts/CenturyGothic-boldItalic.fntdata"/><Relationship Id="rId5" Type="http://schemas.openxmlformats.org/officeDocument/2006/relationships/slide" Target="slides/slide1.xml"/><Relationship Id="rId10" Type="http://schemas.openxmlformats.org/officeDocument/2006/relationships/slide" Target="slides/slide6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14" Type="http://schemas.openxmlformats.org/officeDocument/2006/relationships/font" Target="fonts/CenturyGothic-italic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f1ef25c342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f1ef25c342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f6030647cd_0_1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f6030647cd_0_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Thompson Island, Boston</a:t>
            </a: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gf6030647cd_0_6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Google Shape;64;gf6030647cd_0_6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i="1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gf1ef25c342_0_5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9" name="Google Shape;69;gf1ef25c342_0_5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i="1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gf1ef25c342_0_5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5" name="Google Shape;75;gf1ef25c342_0_5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i="1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gf1ef25c342_0_10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1" name="Google Shape;81;gf1ef25c342_0_10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gf1ef25c342_0_11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6" name="Google Shape;86;gf1ef25c342_0_1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2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2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2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1.gif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Century Gothic"/>
                <a:ea typeface="Century Gothic"/>
                <a:cs typeface="Century Gothic"/>
                <a:sym typeface="Century Gothic"/>
              </a:rPr>
              <a:t>Popham Beach</a:t>
            </a:r>
            <a:r>
              <a:rPr lang="en">
                <a:latin typeface="Century Gothic"/>
                <a:ea typeface="Century Gothic"/>
                <a:cs typeface="Century Gothic"/>
                <a:sym typeface="Century Gothic"/>
              </a:rPr>
              <a:t> Caption</a:t>
            </a:r>
            <a:endParaRPr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55" name="Google Shape;55;p13"/>
          <p:cNvSpPr txBox="1"/>
          <p:nvPr>
            <p:ph idx="1" type="subTitle"/>
          </p:nvPr>
        </p:nvSpPr>
        <p:spPr>
          <a:xfrm>
            <a:off x="311700" y="37954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Century Gothic"/>
                <a:ea typeface="Century Gothic"/>
                <a:cs typeface="Century Gothic"/>
                <a:sym typeface="Century Gothic"/>
              </a:rPr>
              <a:t>Writing Week 4, Day 4</a:t>
            </a:r>
            <a:endParaRPr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/>
          <p:nvPr/>
        </p:nvSpPr>
        <p:spPr>
          <a:xfrm>
            <a:off x="678350" y="4612700"/>
            <a:ext cx="7827900" cy="352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61" name="Google Shape;61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42176" y="119600"/>
            <a:ext cx="8162099" cy="45974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5"/>
          <p:cNvSpPr txBox="1"/>
          <p:nvPr/>
        </p:nvSpPr>
        <p:spPr>
          <a:xfrm>
            <a:off x="343725" y="1256200"/>
            <a:ext cx="8488500" cy="360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>
                <a:latin typeface="Century Gothic"/>
                <a:ea typeface="Century Gothic"/>
                <a:cs typeface="Century Gothic"/>
                <a:sym typeface="Century Gothic"/>
              </a:rPr>
              <a:t>What is this landform’s name?</a:t>
            </a:r>
            <a:endParaRPr sz="2000"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>
                <a:solidFill>
                  <a:srgbClr val="0000F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Popham Beach</a:t>
            </a:r>
            <a:endParaRPr sz="2000">
              <a:solidFill>
                <a:srgbClr val="0000F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rgbClr val="0000F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>
                <a:latin typeface="Century Gothic"/>
                <a:ea typeface="Century Gothic"/>
                <a:cs typeface="Century Gothic"/>
                <a:sym typeface="Century Gothic"/>
              </a:rPr>
              <a:t>What type of landform is it?</a:t>
            </a:r>
            <a:endParaRPr sz="2000"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>
                <a:solidFill>
                  <a:srgbClr val="0000F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Coastal landform</a:t>
            </a:r>
            <a:endParaRPr sz="2000">
              <a:solidFill>
                <a:srgbClr val="0000F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rgbClr val="0000F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>
                <a:latin typeface="Century Gothic"/>
                <a:ea typeface="Century Gothic"/>
                <a:cs typeface="Century Gothic"/>
                <a:sym typeface="Century Gothic"/>
              </a:rPr>
              <a:t>Where is it located?</a:t>
            </a:r>
            <a:endParaRPr sz="2000"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>
                <a:solidFill>
                  <a:srgbClr val="0000F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Coast of Maine</a:t>
            </a:r>
            <a:endParaRPr sz="2000">
              <a:solidFill>
                <a:srgbClr val="0000F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rgbClr val="0000F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6"/>
          <p:cNvSpPr txBox="1"/>
          <p:nvPr/>
        </p:nvSpPr>
        <p:spPr>
          <a:xfrm>
            <a:off x="343725" y="505175"/>
            <a:ext cx="8488500" cy="4355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>
                <a:latin typeface="Century Gothic"/>
                <a:ea typeface="Century Gothic"/>
                <a:cs typeface="Century Gothic"/>
                <a:sym typeface="Century Gothic"/>
              </a:rPr>
              <a:t>Possible captions:</a:t>
            </a:r>
            <a:endParaRPr sz="2000">
              <a:solidFill>
                <a:srgbClr val="0000F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rgbClr val="0000F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pic>
        <p:nvPicPr>
          <p:cNvPr id="72" name="Google Shape;72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980925" y="3187725"/>
            <a:ext cx="2875600" cy="16197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7"/>
          <p:cNvSpPr txBox="1"/>
          <p:nvPr/>
        </p:nvSpPr>
        <p:spPr>
          <a:xfrm>
            <a:off x="343725" y="2789900"/>
            <a:ext cx="8488500" cy="2070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>
                <a:latin typeface="Century Gothic"/>
                <a:ea typeface="Century Gothic"/>
                <a:cs typeface="Century Gothic"/>
                <a:sym typeface="Century Gothic"/>
              </a:rPr>
              <a:t>Caption:</a:t>
            </a:r>
            <a:endParaRPr sz="2000"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pic>
        <p:nvPicPr>
          <p:cNvPr id="78" name="Google Shape;78;p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150175" y="399500"/>
            <a:ext cx="2875600" cy="16197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3" name="Google Shape;83;p1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20775" y="168075"/>
            <a:ext cx="8102450" cy="48073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9"/>
          <p:cNvSpPr txBox="1"/>
          <p:nvPr/>
        </p:nvSpPr>
        <p:spPr>
          <a:xfrm>
            <a:off x="343725" y="1206850"/>
            <a:ext cx="8488500" cy="3654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92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Century Gothic"/>
              <a:buAutoNum type="arabicPeriod"/>
            </a:pPr>
            <a:r>
              <a:rPr lang="en" sz="19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Review the research information on your Caption Template.</a:t>
            </a:r>
            <a:endParaRPr sz="19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-349250" lvl="0" marL="45720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Century Gothic"/>
              <a:buAutoNum type="arabicPeriod"/>
            </a:pPr>
            <a:r>
              <a:rPr lang="en" sz="19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Say out loud one sentence that includes that information.</a:t>
            </a:r>
            <a:endParaRPr sz="19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-349250" lvl="0" marL="45720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Century Gothic"/>
              <a:buAutoNum type="arabicPeriod"/>
            </a:pPr>
            <a:r>
              <a:rPr lang="en" sz="19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Write your sentence on page 1 of the Caption Template, under the photograph of your landform.</a:t>
            </a:r>
            <a:endParaRPr sz="19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-349250" lvl="0" marL="45720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Century Gothic"/>
              <a:buAutoNum type="arabicPeriod"/>
            </a:pPr>
            <a:r>
              <a:rPr lang="en" sz="19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Draw a star on the world map to show where your landform is located.</a:t>
            </a:r>
            <a:endParaRPr sz="19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-349250" lvl="0" marL="45720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Century Gothic"/>
              <a:buAutoNum type="arabicPeriod"/>
            </a:pPr>
            <a:r>
              <a:rPr lang="en" sz="19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R</a:t>
            </a:r>
            <a:r>
              <a:rPr lang="en" sz="19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ead your sentence. </a:t>
            </a:r>
            <a:endParaRPr sz="19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9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Does it include adjectives to pack information?</a:t>
            </a:r>
            <a:endParaRPr sz="19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9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If you need to, revise your sentence by adding more information.</a:t>
            </a:r>
            <a:endParaRPr sz="19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9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 sz="19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9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89" name="Google Shape;89;p19"/>
          <p:cNvSpPr txBox="1"/>
          <p:nvPr/>
        </p:nvSpPr>
        <p:spPr>
          <a:xfrm>
            <a:off x="311700" y="445025"/>
            <a:ext cx="8520600" cy="572700"/>
          </a:xfrm>
          <a:prstGeom prst="rect">
            <a:avLst/>
          </a:prstGeom>
          <a:solidFill>
            <a:srgbClr val="B6D7A8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>
                <a:latin typeface="Calibri"/>
                <a:ea typeface="Calibri"/>
                <a:cs typeface="Calibri"/>
                <a:sym typeface="Calibri"/>
              </a:rPr>
              <a:t>Write a Caption</a:t>
            </a:r>
            <a:endParaRPr sz="30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199A4039A44494392F3C6644174EFD4" ma:contentTypeVersion="17" ma:contentTypeDescription="Create a new document." ma:contentTypeScope="" ma:versionID="2bf73b4ac84de7c90cc22e116d56fb9d">
  <xsd:schema xmlns:xsd="http://www.w3.org/2001/XMLSchema" xmlns:xs="http://www.w3.org/2001/XMLSchema" xmlns:p="http://schemas.microsoft.com/office/2006/metadata/properties" xmlns:ns2="d88a5585-8329-475e-b2d5-3ecaed923975" xmlns:ns3="8e4d829d-fbfb-4b2f-b3ff-512c8664d3e8" targetNamespace="http://schemas.microsoft.com/office/2006/metadata/properties" ma:root="true" ma:fieldsID="4f80d8fa05db4362c37c97716e1578e8" ns2:_="" ns3:_="">
    <xsd:import namespace="d88a5585-8329-475e-b2d5-3ecaed923975"/>
    <xsd:import namespace="8e4d829d-fbfb-4b2f-b3ff-512c8664d3e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MediaServiceSearchProperties" minOccurs="0"/>
                <xsd:element ref="ns3:SharedWithUsers" minOccurs="0"/>
                <xsd:element ref="ns3:SharedWithDetails" minOccurs="0"/>
                <xsd:element ref="ns2:Note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ie8f5300a76e4615ac8677561665fe8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88a5585-8329-475e-b2d5-3ecaed92397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Notes" ma:index="14" nillable="true" ma:displayName="Notes" ma:format="Dropdown" ma:internalName="Notes">
      <xsd:simpleType>
        <xsd:restriction base="dms:Text">
          <xsd:maxLength value="255"/>
        </xsd:restriction>
      </xsd:simple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0" nillable="true" ma:taxonomy="true" ma:internalName="lcf76f155ced4ddcb4097134ff3c332f" ma:taxonomyFieldName="MediaServiceImageTags" ma:displayName="Image Tags" ma:readOnly="false" ma:fieldId="{5cf76f15-5ced-4ddc-b409-7134ff3c332f}" ma:taxonomyMulti="true" ma:sspId="8e407dca-7e10-41d8-9780-494ed3966f68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ie8f5300a76e4615ac8677561665fe8e" ma:index="24" nillable="true" ma:taxonomy="true" ma:internalName="ie8f5300a76e4615ac8677561665fe8e" ma:taxonomyFieldName="Metadata" ma:displayName="Metadata" ma:default="" ma:fieldId="{2e8f5300-a76e-4615-ac86-77561665fe8e}" ma:sspId="8e407dca-7e10-41d8-9780-494ed3966f68" ma:termSetId="548a93fa-6488-4950-9383-a5b0d9980914" ma:anchorId="00000000-0000-0000-0000-000000000000" ma:open="fals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e4d829d-fbfb-4b2f-b3ff-512c8664d3e8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1" nillable="true" ma:displayName="Taxonomy Catch All Column" ma:hidden="true" ma:list="{101382a6-fd2a-4255-8c6f-25838e23e578}" ma:internalName="TaxCatchAll" ma:showField="CatchAllData" ma:web="8e4d829d-fbfb-4b2f-b3ff-512c8664d3e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8e4d829d-fbfb-4b2f-b3ff-512c8664d3e8" xsi:nil="true"/>
    <Notes xmlns="d88a5585-8329-475e-b2d5-3ecaed923975" xsi:nil="true"/>
    <ie8f5300a76e4615ac8677561665fe8e xmlns="d88a5585-8329-475e-b2d5-3ecaed923975">
      <Terms xmlns="http://schemas.microsoft.com/office/infopath/2007/PartnerControls"/>
    </ie8f5300a76e4615ac8677561665fe8e>
    <lcf76f155ced4ddcb4097134ff3c332f xmlns="d88a5585-8329-475e-b2d5-3ecaed923975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C4A2A05C-930D-4423-8940-68CC44EFD98B}"/>
</file>

<file path=customXml/itemProps2.xml><?xml version="1.0" encoding="utf-8"?>
<ds:datastoreItem xmlns:ds="http://schemas.openxmlformats.org/officeDocument/2006/customXml" ds:itemID="{C0BC12AA-6034-4AAA-9516-80916B776F8B}"/>
</file>

<file path=customXml/itemProps3.xml><?xml version="1.0" encoding="utf-8"?>
<ds:datastoreItem xmlns:ds="http://schemas.openxmlformats.org/officeDocument/2006/customXml" ds:itemID="{75B49FAC-4F78-4F12-AD08-AC61D8AC1F4A}"/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0x010100E199A4039A44494392F3C6644174EFD4</vt:lpwstr>
  </property>
</Properties>
</file>