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5143500" cx="9144000"/>
  <p:notesSz cx="6858000" cy="9144000"/>
  <p:embeddedFontLst>
    <p:embeddedFont>
      <p:font typeface="Roboto"/>
      <p:regular r:id="rId11"/>
      <p:bold r:id="rId12"/>
      <p:italic r:id="rId13"/>
      <p:boldItalic r:id="rId14"/>
    </p:embeddedFont>
    <p:embeddedFont>
      <p:font typeface="Century Gothic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Roboto-italic.fntdata"/><Relationship Id="rId18" Type="http://schemas.openxmlformats.org/officeDocument/2006/relationships/font" Target="fonts/CenturyGothic-boldItalic.fntdata"/><Relationship Id="rId8" Type="http://schemas.openxmlformats.org/officeDocument/2006/relationships/slide" Target="slides/slide4.xml"/><Relationship Id="rId3" Type="http://schemas.openxmlformats.org/officeDocument/2006/relationships/slideMaster" Target="slideMasters/slideMaster1.xml"/><Relationship Id="rId21" Type="http://schemas.openxmlformats.org/officeDocument/2006/relationships/customXml" Target="../customXml/item3.xml"/><Relationship Id="rId12" Type="http://schemas.openxmlformats.org/officeDocument/2006/relationships/font" Target="fonts/Roboto-bold.fntdata"/><Relationship Id="rId17" Type="http://schemas.openxmlformats.org/officeDocument/2006/relationships/font" Target="fonts/CenturyGothic-italic.fntdata"/><Relationship Id="rId7" Type="http://schemas.openxmlformats.org/officeDocument/2006/relationships/slide" Target="slides/slide3.xml"/><Relationship Id="rId2" Type="http://schemas.openxmlformats.org/officeDocument/2006/relationships/presProps" Target="presProps.xml"/><Relationship Id="rId16" Type="http://schemas.openxmlformats.org/officeDocument/2006/relationships/font" Target="fonts/CenturyGothic-bold.fntdata"/><Relationship Id="rId20" Type="http://schemas.openxmlformats.org/officeDocument/2006/relationships/customXml" Target="../customXml/item2.xml"/><Relationship Id="rId11" Type="http://schemas.openxmlformats.org/officeDocument/2006/relationships/font" Target="fonts/Roboto-regular.fntdata"/><Relationship Id="rId1" Type="http://schemas.openxmlformats.org/officeDocument/2006/relationships/theme" Target="theme/theme2.xml"/><Relationship Id="rId6" Type="http://schemas.openxmlformats.org/officeDocument/2006/relationships/slide" Target="slides/slide2.xml"/><Relationship Id="rId15" Type="http://schemas.openxmlformats.org/officeDocument/2006/relationships/font" Target="fonts/CenturyGothic-regular.fntdata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customXml" Target="../customXml/item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4" Type="http://schemas.openxmlformats.org/officeDocument/2006/relationships/font" Target="fonts/Roboto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f1075711a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f1075711a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5431a3b4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5431a3b4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Used with special permission from the Office of Edward Burtynsky</a:t>
            </a: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56a08a431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56a08a431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56b55a5e0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256b55a5e0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59a1653c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59a1653c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ebc9aa18e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ebc9aa18e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www.china-family-adventure.com/physical-map-of-china.html" TargetMode="External"/><Relationship Id="rId4" Type="http://schemas.openxmlformats.org/officeDocument/2006/relationships/hyperlink" Target="https://en.wikipedia.org/wiki/Colorado_River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744575"/>
            <a:ext cx="8520600" cy="175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Yangtze River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363120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Text Talk Week 1, Day 5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/>
        </p:nvSpPr>
        <p:spPr>
          <a:xfrm>
            <a:off x="469050" y="4322975"/>
            <a:ext cx="8205900" cy="41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Edward Burtynsky</a:t>
            </a: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i="1" lang="en" sz="1800">
                <a:latin typeface="Calibri"/>
                <a:ea typeface="Calibri"/>
                <a:cs typeface="Calibri"/>
                <a:sym typeface="Calibri"/>
              </a:rPr>
              <a:t>Wushan #1, Yangtze River, China, 2002</a:t>
            </a:r>
            <a:endParaRPr i="1" sz="1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28600"/>
            <a:ext cx="8839200" cy="37290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4813" y="113863"/>
            <a:ext cx="6554367" cy="491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799" y="141200"/>
            <a:ext cx="3270126" cy="216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45325" y="2443925"/>
            <a:ext cx="6064601" cy="255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8538" y="144025"/>
            <a:ext cx="8146924" cy="485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/>
          <p:nvPr/>
        </p:nvSpPr>
        <p:spPr>
          <a:xfrm>
            <a:off x="821975" y="684975"/>
            <a:ext cx="7709100" cy="264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latin typeface="Calibri"/>
                <a:ea typeface="Calibri"/>
                <a:cs typeface="Calibri"/>
                <a:sym typeface="Calibri"/>
              </a:rPr>
              <a:t>Citations</a:t>
            </a:r>
            <a:endParaRPr b="1" sz="2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 2: </a:t>
            </a:r>
            <a:r>
              <a:rPr lang="en" sz="13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Used with special permission from the Office of Edward Burtynsky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 3: </a:t>
            </a:r>
            <a:r>
              <a:rPr lang="en" sz="13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http://www.china-family-adventure.com/physical-map-of-china.html</a:t>
            </a:r>
            <a:r>
              <a:rPr lang="en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 4: </a:t>
            </a:r>
            <a:r>
              <a:rPr lang="en" sz="13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https://en.wikipedia.org/wiki/Colorado_River</a:t>
            </a:r>
            <a:r>
              <a:rPr lang="en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Used with special permission from the Office of Edward Burtynsky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 5: Meilo So, from </a:t>
            </a:r>
            <a:r>
              <a:rPr i="1" lang="en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Water Rolls Water Rises</a:t>
            </a:r>
            <a:endParaRPr i="1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99A4039A44494392F3C6644174EFD4" ma:contentTypeVersion="17" ma:contentTypeDescription="Create a new document." ma:contentTypeScope="" ma:versionID="4c70364f81099f1f955b8d54a5564545">
  <xsd:schema xmlns:xsd="http://www.w3.org/2001/XMLSchema" xmlns:xs="http://www.w3.org/2001/XMLSchema" xmlns:p="http://schemas.microsoft.com/office/2006/metadata/properties" xmlns:ns2="d88a5585-8329-475e-b2d5-3ecaed923975" xmlns:ns3="8e4d829d-fbfb-4b2f-b3ff-512c8664d3e8" targetNamespace="http://schemas.microsoft.com/office/2006/metadata/properties" ma:root="true" ma:fieldsID="27700258b162cd936c08902e4b68cde6" ns2:_="" ns3:_="">
    <xsd:import namespace="d88a5585-8329-475e-b2d5-3ecaed923975"/>
    <xsd:import namespace="8e4d829d-fbfb-4b2f-b3ff-512c8664d3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Not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ie8f5300a76e4615ac8677561665fe8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8a5585-8329-475e-b2d5-3ecaed9239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otes" ma:index="14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8e407dca-7e10-41d8-9780-494ed3966f6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ie8f5300a76e4615ac8677561665fe8e" ma:index="24" nillable="true" ma:taxonomy="true" ma:internalName="ie8f5300a76e4615ac8677561665fe8e" ma:taxonomyFieldName="Metadata" ma:displayName="Metadata" ma:default="" ma:fieldId="{2e8f5300-a76e-4615-ac86-77561665fe8e}" ma:sspId="8e407dca-7e10-41d8-9780-494ed3966f68" ma:termSetId="548a93fa-6488-4950-9383-a5b0d9980914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4d829d-fbfb-4b2f-b3ff-512c8664d3e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101382a6-fd2a-4255-8c6f-25838e23e578}" ma:internalName="TaxCatchAll" ma:showField="CatchAllData" ma:web="8e4d829d-fbfb-4b2f-b3ff-512c8664d3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e4d829d-fbfb-4b2f-b3ff-512c8664d3e8" xsi:nil="true"/>
    <Notes xmlns="d88a5585-8329-475e-b2d5-3ecaed923975" xsi:nil="true"/>
    <ie8f5300a76e4615ac8677561665fe8e xmlns="d88a5585-8329-475e-b2d5-3ecaed923975">
      <Terms xmlns="http://schemas.microsoft.com/office/infopath/2007/PartnerControls"/>
    </ie8f5300a76e4615ac8677561665fe8e>
    <lcf76f155ced4ddcb4097134ff3c332f xmlns="d88a5585-8329-475e-b2d5-3ecaed92397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1AAA43B-2A09-4C23-8338-0E481A313391}"/>
</file>

<file path=customXml/itemProps2.xml><?xml version="1.0" encoding="utf-8"?>
<ds:datastoreItem xmlns:ds="http://schemas.openxmlformats.org/officeDocument/2006/customXml" ds:itemID="{F7C09AE8-1C11-4626-BC95-2FB18817DFD6}"/>
</file>

<file path=customXml/itemProps3.xml><?xml version="1.0" encoding="utf-8"?>
<ds:datastoreItem xmlns:ds="http://schemas.openxmlformats.org/officeDocument/2006/customXml" ds:itemID="{17716DD7-AE40-4423-9598-A5979C3A6F14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0x010100E199A4039A44494392F3C6644174EFD4</vt:lpwstr>
  </property>
</Properties>
</file>