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2dcecf1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2dcecf1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place or region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make happen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part or quality of something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raised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elevated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steep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at a sharp angle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top layer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surround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circle around on all sides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wear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cause to become damaged through long use, friction, or exposure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2dcecf18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2dcecf18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(noun)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field and park area is a large and stretches across this city.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an area of our schoolyard where you like to be? What is special about that area?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https://www.asla.org/guide/site.aspx?id=40674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66b2284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66b2284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might know this game—Jenga. Pulling a block out might cause the whole tower to fall down. Players try not to let that happen!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something that causes you to feel happy?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https://www.freepik.com/free-photo/children-are-playing-jenga-wood-blocks-tower-game_3762448.htm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2dcecf18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2dcecf18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 </a:t>
            </a:r>
            <a:endParaRPr b="1"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feature of this classroom is its large windows that let in lots of natural light.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feature of our school that you think is positive?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https://www.tunstallsteachingtidbits.com/2014/08/classroom-tour-2014-2015.html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2dcecf18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2dcecf18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raised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(adjective)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learned the verb </a:t>
            </a: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meaning to go up or to make more. When we add the suffix -ed, we make it an adjective, </a:t>
            </a: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raised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picture shows a raised desk; it’s higher, or taller, than a regular desk.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might someone want to work at a raised table or desk?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https://www.flaghouse.com/Furniture-Storage/Classroom-Furniture/Desks/Standing-Desk-Conversion-Kit-2-0-with-FootFidget---1-diameter-24-long-leg-extension.axd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2dcecf18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2dcecf18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steep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(adjective)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 steep slide! It doesn’t have a low or gentle angle or slope.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it feel like to walk up a steep hill?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https://www.pinterest.nz/pin/39054721753977339/?amp_client_id=CLIENT_ID(_)&amp;mweb_unauth_id=&amp;simplified=true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2dcecf18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2dcecf18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insect, called a water strider, can stay and move on the surface of the water. It doesn’t sink; it stays right on the top of the water.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your hand on the surface of something near you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[rug, floor, table] 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describe it. You can say, “The surface of the _____ feels _____.”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https://www.nwf.org/Educational-Resources/Wildlife-Guide/Invertebrates/Water-Striders</a:t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2dcecf182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2dcecf18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surround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fence surrounds a garden. It’s made of wood and wire, it has a gate for people to come in, and it goes all the way around the garden to protect it from animals that might come by to nibble the plants. 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Think of places where you might find a fence. Why does a fence surround one of those places?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https://enthusiasthome.com/diy-garden-fence-ideas/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2dcecf18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2dcecf18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wear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have been walking up and down these stairs, causing them to wear. We can see that the paint and wood don’t look fresh anymore.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might cause our clothes or shoes to wear?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https://www.pinterest.com/pin/318981586079857600/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61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Weekly Words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2, Week 1 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area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65500" y="2683575"/>
            <a:ext cx="4045200" cy="16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lace or region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075" y="1089450"/>
            <a:ext cx="4045200" cy="25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cause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265500" y="2694225"/>
            <a:ext cx="40452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make happen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750" y="1089450"/>
            <a:ext cx="3552825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feature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265500" y="2694225"/>
            <a:ext cx="40452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part or quality of something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400" y="1089450"/>
            <a:ext cx="3856750" cy="25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raised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265500" y="2672925"/>
            <a:ext cx="4045200" cy="17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elevated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5727" l="18902" r="16385" t="14394"/>
          <a:stretch/>
        </p:blipFill>
        <p:spPr>
          <a:xfrm>
            <a:off x="5473750" y="639700"/>
            <a:ext cx="2810000" cy="34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steep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265500" y="2726150"/>
            <a:ext cx="40452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a sharp angle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750" y="657725"/>
            <a:ext cx="3459700" cy="34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surface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265500" y="2694225"/>
            <a:ext cx="40452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top layer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950" y="1089450"/>
            <a:ext cx="4045200" cy="201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surround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 txBox="1"/>
          <p:nvPr>
            <p:ph idx="1" type="subTitle"/>
          </p:nvPr>
        </p:nvSpPr>
        <p:spPr>
          <a:xfrm>
            <a:off x="265500" y="2726150"/>
            <a:ext cx="40452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circle around on all sides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100" y="928425"/>
            <a:ext cx="3910875" cy="294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wear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265500" y="2758100"/>
            <a:ext cx="4045200" cy="16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cause to become damaged through long use, friction, or exposure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7900" y="395125"/>
            <a:ext cx="2647575" cy="39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7AA8B-F345-4B54-A37D-FEB54D0736C4}"/>
</file>

<file path=customXml/itemProps2.xml><?xml version="1.0" encoding="utf-8"?>
<ds:datastoreItem xmlns:ds="http://schemas.openxmlformats.org/officeDocument/2006/customXml" ds:itemID="{D334961E-DF37-4392-A2A0-5E85F9561B71}"/>
</file>

<file path=customXml/itemProps3.xml><?xml version="1.0" encoding="utf-8"?>
<ds:datastoreItem xmlns:ds="http://schemas.openxmlformats.org/officeDocument/2006/customXml" ds:itemID="{8B043344-12EC-43FC-8154-19ECF0DD58C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