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Century Gothic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9B87E38-2991-4449-86E1-CF970A6A9AC8}">
  <a:tblStyle styleId="{79B87E38-2991-4449-86E1-CF970A6A9A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font" Target="fonts/CenturyGothic-bold.fntdata"/><Relationship Id="rId8" Type="http://schemas.openxmlformats.org/officeDocument/2006/relationships/slide" Target="slides/slide2.xml"/><Relationship Id="rId3" Type="http://schemas.openxmlformats.org/officeDocument/2006/relationships/presProps" Target="presProps.xml"/><Relationship Id="rId21" Type="http://schemas.openxmlformats.org/officeDocument/2006/relationships/customXml" Target="../customXml/item1.xml"/><Relationship Id="rId12" Type="http://schemas.openxmlformats.org/officeDocument/2006/relationships/slide" Target="slides/slide6.xml"/><Relationship Id="rId17" Type="http://schemas.openxmlformats.org/officeDocument/2006/relationships/font" Target="fonts/CenturyGothic-regular.fntdata"/><Relationship Id="rId7" Type="http://schemas.openxmlformats.org/officeDocument/2006/relationships/slide" Target="slides/slide1.xml"/><Relationship Id="rId20" Type="http://schemas.openxmlformats.org/officeDocument/2006/relationships/font" Target="fonts/CenturyGothic-boldItalic.fntdata"/><Relationship Id="rId2" Type="http://schemas.openxmlformats.org/officeDocument/2006/relationships/viewProps" Target="viewProps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1" Type="http://schemas.openxmlformats.org/officeDocument/2006/relationships/theme" Target="theme/theme2.xml"/><Relationship Id="rId6" Type="http://schemas.openxmlformats.org/officeDocument/2006/relationships/notesMaster" Target="notesMasters/notesMaster1.xml"/><Relationship Id="rId15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4.xml"/><Relationship Id="rId19" Type="http://schemas.openxmlformats.org/officeDocument/2006/relationships/font" Target="fonts/CenturyGothic-italic.fntdata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4bc7eda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4bc7eda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de94f68879_0_4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de94f68879_0_4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e94f68879_0_4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e94f68879_0_4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e94f68879_0_4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de94f68879_0_4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https://sciencing.com/4-main-types-landforms-8072044.html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de94f68879_0_4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de94f68879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https://sciencing.com/4-main-types-landforms-8072044.html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de94f68879_0_4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de94f68879_0_4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e94f68879_0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de94f68879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e94f68879_0_4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de94f68879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e94f68879_0_4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e94f68879_0_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e94f68879_0_4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e94f68879_0_4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presentation/d/1cZuTw67MyTIvgRQ0yVzd9H86hOrQSe60_wojRjd4dCI/edit#slide=id.g29c6172b16_0_0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hyperlink" Target="http://drive.google.com/file/d/1EgFJAB7YPqe7fpMWlmJPpL1lqzjs4yV2/view" TargetMode="External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presentation/d/1cZuTw67MyTIvgRQ0yVzd9H86hOrQSe60_wojRjd4dCI/edit#slide=id.g29c6172b16_0_0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Compound Words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1,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After you write your compound words, tell them to a partner.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Show and read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your first word.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Say what the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first part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the compound word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means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Say what the second part of the compound word means.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Say what the compound word means.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Repeat Steps 1-4 for your other two words.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5" name="Google Shape;115;p22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43725" y="1206850"/>
            <a:ext cx="47883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 words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are made when two or more words are put together to form a word with a new meaning.</a:t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1300" y="1206850"/>
            <a:ext cx="3631000" cy="357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65500" y="1548600"/>
            <a:ext cx="4045200" cy="204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landform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land   </a:t>
            </a:r>
            <a:r>
              <a:rPr b="1" lang="en">
                <a:solidFill>
                  <a:srgbClr val="38761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</a:t>
            </a:r>
            <a:endParaRPr b="1">
              <a:solidFill>
                <a:srgbClr val="38761D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1025" y="1089450"/>
            <a:ext cx="3797974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landform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" name="Google Shape;74;p16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feature of the Earth’s surface, how the land is shaped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1025" y="1089450"/>
            <a:ext cx="3797974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0000" y="0"/>
            <a:ext cx="518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7" title="E Landforms SL 14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/>
        </p:nvSpPr>
        <p:spPr>
          <a:xfrm>
            <a:off x="343725" y="1206850"/>
            <a:ext cx="45951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coastline</a:t>
            </a:r>
            <a:endParaRPr b="1" sz="4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4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2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b="1" lang="en" sz="42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oast  </a:t>
            </a:r>
            <a:r>
              <a:rPr b="1" lang="en" sz="4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4200">
                <a:solidFill>
                  <a:srgbClr val="38761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line</a:t>
            </a:r>
            <a:endParaRPr b="1" sz="4200">
              <a:solidFill>
                <a:srgbClr val="38761D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2028" y="1206850"/>
            <a:ext cx="3682771" cy="36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/>
        </p:nvSpPr>
        <p:spPr>
          <a:xfrm>
            <a:off x="343725" y="1206850"/>
            <a:ext cx="45951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sometimes</a:t>
            </a:r>
            <a:endParaRPr b="1" sz="4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4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some</a:t>
            </a:r>
            <a:r>
              <a:rPr b="1" lang="en" sz="4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</a:t>
            </a:r>
            <a:r>
              <a:rPr b="1" lang="en" sz="4200">
                <a:solidFill>
                  <a:srgbClr val="38761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times</a:t>
            </a:r>
            <a:endParaRPr b="1" sz="4200">
              <a:solidFill>
                <a:srgbClr val="38761D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4" name="Google Shape;94;p19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2028" y="1206850"/>
            <a:ext cx="3682771" cy="365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/>
        </p:nvSpPr>
        <p:spPr>
          <a:xfrm>
            <a:off x="343725" y="1206850"/>
            <a:ext cx="47883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Remember,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ompound words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are made when two or more words are put together to form a word with a new meaning.</a:t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20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1300" y="1206850"/>
            <a:ext cx="3631000" cy="357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Today you will write 3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 words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can use the words below to get started, or you can write your own words.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Compound Words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9" name="Google Shape;109;p21"/>
          <p:cNvGraphicFramePr/>
          <p:nvPr/>
        </p:nvGraphicFramePr>
        <p:xfrm>
          <a:off x="343725" y="2991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{79B87E38-2991-4449-86E1-CF970A6A9AC8}</a:tableStyleId>
              </a:tblPr>
              <a:tblGrid>
                <a:gridCol w="1420100"/>
                <a:gridCol w="1420100"/>
                <a:gridCol w="1420100"/>
                <a:gridCol w="1420100"/>
                <a:gridCol w="1420100"/>
                <a:gridCol w="1420100"/>
              </a:tblGrid>
              <a:tr h="45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foot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basket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ball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print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base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street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flower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sun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moon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light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shine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where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some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out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side</a:t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2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7648F9-2789-402C-9207-967BDBA8EA17}"/>
</file>

<file path=customXml/itemProps2.xml><?xml version="1.0" encoding="utf-8"?>
<ds:datastoreItem xmlns:ds="http://schemas.openxmlformats.org/officeDocument/2006/customXml" ds:itemID="{D71A2089-7317-467D-A897-4A5F93C7B7BF}"/>
</file>

<file path=customXml/itemProps3.xml><?xml version="1.0" encoding="utf-8"?>
<ds:datastoreItem xmlns:ds="http://schemas.openxmlformats.org/officeDocument/2006/customXml" ds:itemID="{9CEFC492-B84E-4627-ACF6-C58CC08F6044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