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</p:sldIdLst>
  <p:sldSz cy="5143500" cx="9144000"/>
  <p:notesSz cx="6858000" cy="9144000"/>
  <p:embeddedFontLst>
    <p:embeddedFont>
      <p:font typeface="Century Gothic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CenturyGothic-italic.fntdata"/><Relationship Id="rId8" Type="http://schemas.openxmlformats.org/officeDocument/2006/relationships/slide" Target="slides/slide2.xml"/><Relationship Id="rId3" Type="http://schemas.openxmlformats.org/officeDocument/2006/relationships/presProps" Target="presProps.xml"/><Relationship Id="rId12" Type="http://schemas.openxmlformats.org/officeDocument/2006/relationships/font" Target="fonts/CenturyGothic-bold.fntdata"/><Relationship Id="rId7" Type="http://schemas.openxmlformats.org/officeDocument/2006/relationships/slide" Target="slides/slide1.xml"/><Relationship Id="rId17" Type="http://schemas.openxmlformats.org/officeDocument/2006/relationships/customXml" Target="../customXml/item3.xml"/><Relationship Id="rId2" Type="http://schemas.openxmlformats.org/officeDocument/2006/relationships/viewProps" Target="viewProps.xml"/><Relationship Id="rId16" Type="http://schemas.openxmlformats.org/officeDocument/2006/relationships/customXml" Target="../customXml/item2.xml"/><Relationship Id="rId11" Type="http://schemas.openxmlformats.org/officeDocument/2006/relationships/font" Target="fonts/CenturyGothic-regular.fntdata"/><Relationship Id="rId1" Type="http://schemas.openxmlformats.org/officeDocument/2006/relationships/theme" Target="theme/theme1.xml"/><Relationship Id="rId6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customXml" Target="../customXml/item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font" Target="fonts/CenturyGothic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8" name="Google Shape;58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9" name="Google Shape;59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2" name="Google Shape;62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" name="Google Shape;65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" name="Google Shape;69;p1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0" name="Google Shape;70;p1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1" name="Google Shape;71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4" name="Google Shape;74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7" name="Google Shape;77;p2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8" name="Google Shape;78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1" name="Google Shape;81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5" name="Google Shape;85;p2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6" name="Google Shape;86;p2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7" name="Google Shape;87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0" name="Google Shape;90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4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3" name="Google Shape;93;p2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hyperlink" Target="http://drive.google.com/file/d/15-N9C5IcK4_38lKLRYOT7kjejdjGiBF9/view" TargetMode="External"/><Relationship Id="rId5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1.jpg"/><Relationship Id="rId5" Type="http://schemas.openxmlformats.org/officeDocument/2006/relationships/hyperlink" Target="http://drive.google.com/file/d/1FNM1GSalgpqRgUTtaKRO_nXTUgZvaZxq/view" TargetMode="External"/><Relationship Id="rId6" Type="http://schemas.openxmlformats.org/officeDocument/2006/relationships/image" Target="../media/image8.png"/><Relationship Id="rId7" Type="http://schemas.openxmlformats.org/officeDocument/2006/relationships/hyperlink" Target="http://drive.google.com/file/d/1JOSrW5v-aXQc3wyq0RGGWbOEIHkjyeMQ/view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7.jpg"/><Relationship Id="rId5" Type="http://schemas.openxmlformats.org/officeDocument/2006/relationships/hyperlink" Target="http://drive.google.com/file/d/1H6kXGjXsmCPTgN72yfAOru8hZX2wqV0v/view" TargetMode="External"/><Relationship Id="rId6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hyperlink" Target="http://drive.google.com/file/d/1mpEKGmWINE7EIYKVyW_-hLntfpTZulQa/view" TargetMode="External"/><Relationship Id="rId6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/>
          <p:nvPr>
            <p:ph type="ctrTitle"/>
          </p:nvPr>
        </p:nvSpPr>
        <p:spPr>
          <a:xfrm>
            <a:off x="0" y="231700"/>
            <a:ext cx="50691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4800">
                <a:latin typeface="Century Gothic"/>
                <a:ea typeface="Century Gothic"/>
                <a:cs typeface="Century Gothic"/>
                <a:sym typeface="Century Gothic"/>
              </a:rPr>
              <a:t>End of Unit 1 Assessment</a:t>
            </a:r>
            <a:endParaRPr sz="4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25"/>
          <p:cNvSpPr txBox="1"/>
          <p:nvPr/>
        </p:nvSpPr>
        <p:spPr>
          <a:xfrm>
            <a:off x="423425" y="4109825"/>
            <a:ext cx="4284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Week 8, Day 1</a:t>
            </a:r>
            <a:endParaRPr sz="2800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1" name="Google Shape;10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56350" y="342488"/>
            <a:ext cx="3651825" cy="4458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5" title="udbCover.mp3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74048" y="231700"/>
            <a:ext cx="806700" cy="80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0"/>
            <a:ext cx="4212874" cy="5143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825" y="0"/>
            <a:ext cx="4212877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6" title="udbSlide5.mp3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4300" y="136000"/>
            <a:ext cx="792425" cy="79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6" title="The Upside Down Boy page 7, paragraph 4.mp3">
            <a:hlinkClick r:id="rId7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37350" y="174425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0"/>
            <a:ext cx="4212874" cy="5143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825" y="0"/>
            <a:ext cx="4212877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7" title="udbSlide16.mp3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1725" y="258600"/>
            <a:ext cx="652300" cy="65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0"/>
            <a:ext cx="4212874" cy="5143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825" y="0"/>
            <a:ext cx="4212877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8" title="udbSlide17.mp3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6775" y="84300"/>
            <a:ext cx="701575" cy="70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99A4039A44494392F3C6644174EFD4" ma:contentTypeVersion="17" ma:contentTypeDescription="Create a new document." ma:contentTypeScope="" ma:versionID="4c70364f81099f1f955b8d54a5564545">
  <xsd:schema xmlns:xsd="http://www.w3.org/2001/XMLSchema" xmlns:xs="http://www.w3.org/2001/XMLSchema" xmlns:p="http://schemas.microsoft.com/office/2006/metadata/properties" xmlns:ns2="d88a5585-8329-475e-b2d5-3ecaed923975" xmlns:ns3="8e4d829d-fbfb-4b2f-b3ff-512c8664d3e8" targetNamespace="http://schemas.microsoft.com/office/2006/metadata/properties" ma:root="true" ma:fieldsID="27700258b162cd936c08902e4b68cde6" ns2:_="" ns3:_="">
    <xsd:import namespace="d88a5585-8329-475e-b2d5-3ecaed923975"/>
    <xsd:import namespace="8e4d829d-fbfb-4b2f-b3ff-512c8664d3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Not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ie8f5300a76e4615ac8677561665fe8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a5585-8329-475e-b2d5-3ecaed9239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14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e407dca-7e10-41d8-9780-494ed3966f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ie8f5300a76e4615ac8677561665fe8e" ma:index="24" nillable="true" ma:taxonomy="true" ma:internalName="ie8f5300a76e4615ac8677561665fe8e" ma:taxonomyFieldName="Metadata" ma:displayName="Metadata" ma:default="" ma:fieldId="{2e8f5300-a76e-4615-ac86-77561665fe8e}" ma:sspId="8e407dca-7e10-41d8-9780-494ed3966f68" ma:termSetId="548a93fa-6488-4950-9383-a5b0d998091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d829d-fbfb-4b2f-b3ff-512c8664d3e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101382a6-fd2a-4255-8c6f-25838e23e578}" ma:internalName="TaxCatchAll" ma:showField="CatchAllData" ma:web="8e4d829d-fbfb-4b2f-b3ff-512c8664d3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e4d829d-fbfb-4b2f-b3ff-512c8664d3e8" xsi:nil="true"/>
    <Notes xmlns="d88a5585-8329-475e-b2d5-3ecaed923975" xsi:nil="true"/>
    <ie8f5300a76e4615ac8677561665fe8e xmlns="d88a5585-8329-475e-b2d5-3ecaed923975">
      <Terms xmlns="http://schemas.microsoft.com/office/infopath/2007/PartnerControls"/>
    </ie8f5300a76e4615ac8677561665fe8e>
    <lcf76f155ced4ddcb4097134ff3c332f xmlns="d88a5585-8329-475e-b2d5-3ecaed92397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974D641-488A-4FD6-B287-4BC5666AD6BB}"/>
</file>

<file path=customXml/itemProps2.xml><?xml version="1.0" encoding="utf-8"?>
<ds:datastoreItem xmlns:ds="http://schemas.openxmlformats.org/officeDocument/2006/customXml" ds:itemID="{9311CE45-6657-4340-9683-FB7509C1AA3F}"/>
</file>

<file path=customXml/itemProps3.xml><?xml version="1.0" encoding="utf-8"?>
<ds:datastoreItem xmlns:ds="http://schemas.openxmlformats.org/officeDocument/2006/customXml" ds:itemID="{EC0BD454-DEE8-4DC8-8ABE-9D206B8B4EE6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0x010100E199A4039A44494392F3C6644174EFD4</vt:lpwstr>
  </property>
</Properties>
</file>