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8" Type="http://schemas.openxmlformats.org/officeDocument/2006/relationships/slide" Target="slides/slide4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font" Target="fonts/CenturyGothic-italic.fntdata"/><Relationship Id="rId20" Type="http://schemas.openxmlformats.org/officeDocument/2006/relationships/customXml" Target="../customXml/item3.xml"/><Relationship Id="rId11" Type="http://schemas.openxmlformats.org/officeDocument/2006/relationships/slide" Target="slides/slide7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5" Type="http://schemas.openxmlformats.org/officeDocument/2006/relationships/font" Target="fonts/CenturyGothic-bold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enturyGothi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715c8b4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715c8b4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tire tube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92e2eb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f92e2eb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f92e2ebe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f92e2ebe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f92e2ebe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f92e2ebe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f92e2ebe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f92e2ebe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f92e2ebe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f92e2ebe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9425d14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f9425d14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df36f0e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4df36f0e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5.jpg"/><Relationship Id="rId5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Seating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and Engineering Unit 1, Week 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0200" y="283600"/>
            <a:ext cx="5429250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93375" y="1917963"/>
            <a:ext cx="3009000" cy="11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Tire tube covered with ribbon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1914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Cushions on milk crates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9200" y="542350"/>
            <a:ext cx="4350475" cy="41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176800" y="445025"/>
            <a:ext cx="852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Trash cans				    Cushions on buckets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00" y="1161375"/>
            <a:ext cx="2910792" cy="38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3850" y="1194675"/>
            <a:ext cx="494107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Moon chair with head cushion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550" y="1152475"/>
            <a:ext cx="2854375" cy="285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5425" y="1143000"/>
            <a:ext cx="2792200" cy="27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0850" y="1933125"/>
            <a:ext cx="2073725" cy="207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291825" y="1904675"/>
            <a:ext cx="340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Milk c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rate and ball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3016" l="0" r="0" t="0"/>
          <a:stretch/>
        </p:blipFill>
        <p:spPr>
          <a:xfrm>
            <a:off x="3861175" y="302488"/>
            <a:ext cx="4622450" cy="45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418575" y="1893650"/>
            <a:ext cx="390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Storage bins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with half lids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8150" y="334725"/>
            <a:ext cx="4429125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382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Seats with c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urved bases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5875" y="2442675"/>
            <a:ext cx="2469500" cy="24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4">
            <a:alphaModFix/>
          </a:blip>
          <a:srcRect b="0" l="0" r="0" t="33554"/>
          <a:stretch/>
        </p:blipFill>
        <p:spPr>
          <a:xfrm>
            <a:off x="5004600" y="445025"/>
            <a:ext cx="3827700" cy="190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221575"/>
            <a:ext cx="4422301" cy="351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500" y="877905"/>
            <a:ext cx="3530850" cy="258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600" y="861255"/>
            <a:ext cx="3530850" cy="255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/>
        </p:nvSpPr>
        <p:spPr>
          <a:xfrm>
            <a:off x="1712250" y="3594500"/>
            <a:ext cx="57195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Seats made of cardboard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A6413B-7784-4F7B-A110-0774425F69D1}"/>
</file>

<file path=customXml/itemProps2.xml><?xml version="1.0" encoding="utf-8"?>
<ds:datastoreItem xmlns:ds="http://schemas.openxmlformats.org/officeDocument/2006/customXml" ds:itemID="{C5B39F16-0475-4AF6-B875-8CD7A3769C17}"/>
</file>

<file path=customXml/itemProps3.xml><?xml version="1.0" encoding="utf-8"?>
<ds:datastoreItem xmlns:ds="http://schemas.openxmlformats.org/officeDocument/2006/customXml" ds:itemID="{9EF4CBD4-01D0-4B13-AAE8-3A20EF379E4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