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2dcecf1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2dcecf1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quick to understand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give to help achieve a goal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person who leads a group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identify, from having seen someone or something before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find a solution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duty or task that a person has to do, that others count on them to do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make something easier, less complicated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quality or characteristic that distinguishes one from another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2dcecf18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2dcecf18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(adjective)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Louis Braille was so clever in coming up with ways to understand the world, even with his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disability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blindness.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other clever characters have we met in books so far this year? What makes you say they are clever?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i="1"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 Dots: A Story of Young Louis Braille,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illustration by Boris Kulikov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66b2284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66b2284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Julius Rosenwald contributed to building schools for Black communities in the 1800s, and the communities contributed, too.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women in Wangari Maathai’s community contributed to their country, Kenya, and the world? 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i="1"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Seeds of Change: Planting a Path to Peace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illustration by Sonia Lynn Sadler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2dcecf18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2dcecf18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Wangari Maathai is one kind of leader—she led a community to act on an important idea.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other kinds of leaders do you know?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https://littlesun.org/celebrating-wangari-maathai-and-her-tree-planting-movement/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2dcecf18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2dcecf18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young kid goat and its mother recognize each other by sight and also by voice.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qualities helps us recognize someone as a leader? 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https://www.livescience.com/21057-goats-remember-kids-voices.html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2dcecf18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2dcecf18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day long, every day, we work to resolve big and small challenges or problems—with materials, how things work, disagreements.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this child do first to start to resolve the problem of the flat tire? Then what? 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https://bicycle.kendatire.com/vi-vn/tin-t%E1%BB%A9c/bicycle-news/tire-expert-flat-tires/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2dcecf18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2dcecf18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responsibility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people take care of their responsibilities, their communities work better.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Quickly with your partner, take turns naming as many of your own responsibilities as you can. They can be in or out of school responsibilities. Go!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https://www.pinayhomeschooler.com/2019/01/montessori-practical-life-indoor-plant.html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2dcecf18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2dcecf18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can’t figure out what to do, you can ask someone to simplify the directions, to not have so many steps for getting it done.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are working on a  complicated task, what can you do to simplify it?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https://stockton.edu/general-studies/disability-studies-minor.html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2dcecf18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2dcecf18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characters we meet in our texts have traits that help move the story along.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Sympathetic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compassionate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traits we have seen. These children are helpful; that’s also a trait.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say are three of your most important traits? Take turns with your partner. You can say, “One of my traits is _____.”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your partner a trait that you notice and appreciate about them. You can say, “One trait I like about you is _____.”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https://penfieldbuildingblocks.org/health-and-wellness/planting-a-kid-friendly-garden/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Weekly Words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1, Week 7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clever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65500" y="2683575"/>
            <a:ext cx="4045200" cy="1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quick to understand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7407" t="5482"/>
          <a:stretch/>
        </p:blipFill>
        <p:spPr>
          <a:xfrm>
            <a:off x="4911800" y="1089450"/>
            <a:ext cx="3864575" cy="24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contribute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give to help achieve a goal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1511" l="2362" r="53800" t="11607"/>
          <a:stretch/>
        </p:blipFill>
        <p:spPr>
          <a:xfrm>
            <a:off x="5142725" y="739350"/>
            <a:ext cx="3306200" cy="35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leader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person who leads a group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775" y="860850"/>
            <a:ext cx="4045200" cy="320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recognize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265500" y="2672925"/>
            <a:ext cx="4045200" cy="17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identify, from having seen someone or something before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475" y="1089450"/>
            <a:ext cx="3815925" cy="27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resolve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265500" y="2726150"/>
            <a:ext cx="4045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find a solution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11964" r="0" t="0"/>
          <a:stretch/>
        </p:blipFill>
        <p:spPr>
          <a:xfrm>
            <a:off x="4926475" y="1089450"/>
            <a:ext cx="3846825" cy="28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responsibility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duty or task that a person has to do, that others count on them to do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900" y="1089450"/>
            <a:ext cx="4045200" cy="270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simplify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>
            <p:ph idx="1" type="subTitle"/>
          </p:nvPr>
        </p:nvSpPr>
        <p:spPr>
          <a:xfrm>
            <a:off x="265500" y="2726150"/>
            <a:ext cx="4045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make something easier, less complicated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0" l="7474" r="9565" t="0"/>
          <a:stretch/>
        </p:blipFill>
        <p:spPr>
          <a:xfrm>
            <a:off x="4849250" y="1089450"/>
            <a:ext cx="3970375" cy="29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trait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265500" y="2758100"/>
            <a:ext cx="4045200" cy="16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quality or characteristic that distinguishes one from another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3350" r="10285" t="0"/>
          <a:stretch/>
        </p:blipFill>
        <p:spPr>
          <a:xfrm>
            <a:off x="4802900" y="1089450"/>
            <a:ext cx="4045200" cy="312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20E17B-5E7F-4218-8814-DDE9A304706B}"/>
</file>

<file path=customXml/itemProps2.xml><?xml version="1.0" encoding="utf-8"?>
<ds:datastoreItem xmlns:ds="http://schemas.openxmlformats.org/officeDocument/2006/customXml" ds:itemID="{DADDA527-D824-44D2-A292-2E2D319AC4A7}"/>
</file>

<file path=customXml/itemProps3.xml><?xml version="1.0" encoding="utf-8"?>
<ds:datastoreItem xmlns:ds="http://schemas.openxmlformats.org/officeDocument/2006/customXml" ds:itemID="{77D9B50B-555F-4106-85D1-E8A84E5A1C5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