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a154d49e7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a154d49e7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a154d49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a154d49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a154d49e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a154d49e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a154d49e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a154d49e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a154d49e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a154d49e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a154d49e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a154d49e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a154d49e7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a154d49e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85500" y="1116825"/>
            <a:ext cx="5868000" cy="167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latin typeface="Century Gothic"/>
                <a:ea typeface="Century Gothic"/>
                <a:cs typeface="Century Gothic"/>
                <a:sym typeface="Century Gothic"/>
              </a:rPr>
              <a:t>Six Dots: A Story of Young Louis Braille</a:t>
            </a:r>
            <a:endParaRPr i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excerpt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85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7,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33750"/>
            <a:ext cx="2494725" cy="32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83000"/>
          </a:blip>
          <a:srcRect b="0" l="2978" r="0" t="0"/>
          <a:stretch/>
        </p:blipFill>
        <p:spPr>
          <a:xfrm>
            <a:off x="196125" y="152400"/>
            <a:ext cx="35376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103350" y="521800"/>
            <a:ext cx="46767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My family did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 they could.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Papa made a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wooden cane.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Each day I walked a little farther,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tap-tap,</a:t>
            </a:r>
            <a:endParaRPr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tap-tap, tap-tap…</a:t>
            </a:r>
            <a:endParaRPr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counting the steps between the house and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 garden,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 vineyard and the chicken coop,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 baker’s and the miller’s…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And back to Papa’s shop.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52400"/>
            <a:ext cx="373899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76200" y="324450"/>
            <a:ext cx="4195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brother taught me to whistle: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vreeee, vreeee, vreeeew!</a:t>
            </a:r>
            <a:endParaRPr i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when the sound echoed back,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warned me of things in my path.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sisters made a straw alphabet.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 made letters with leather strips or by pounding round-topped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nails into boards.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Maman, I played dominoes,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counting the dots with my fingertips.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0" l="3762" r="0" t="0"/>
          <a:stretch/>
        </p:blipFill>
        <p:spPr>
          <a:xfrm>
            <a:off x="-10300" y="152400"/>
            <a:ext cx="38203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011450" y="406075"/>
            <a:ext cx="50205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 village priest taught me to recognize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trees by their touch,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flowers by their scent, and birds by their song.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I listened closely as he read to me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from the Bible and from books of poetry.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“Do you have books for blind children?” I asked.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“No, Louis,” the priest replied. “I’m sorry.”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0" y="152400"/>
            <a:ext cx="356032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283025" y="307625"/>
            <a:ext cx="518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270700" y="283025"/>
            <a:ext cx="48975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When I was older, I went to school with the other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village children.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All day, as they wrote down words and numbers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or read out loud from printed pages,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 sat in the front row, listening and memorizing.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“Do you have books for blind children?” I asked again.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“No, Louis,” the teacher replied. “I’m sorry.”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But I didn’t want people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to feel sorry for me.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 just wanted to read and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to write on my own,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828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like everyone else.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900" y="152400"/>
            <a:ext cx="3421688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3564350" y="1279725"/>
            <a:ext cx="5381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 Marquise, a noble lady living nearby, heard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about me.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She wrote a letter to the Royal School for the Blind,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asking if I could study there.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Finally, a reply came.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Bienvenue! 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“Welcome, Louis!”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7227" t="0"/>
          <a:stretch/>
        </p:blipFill>
        <p:spPr>
          <a:xfrm>
            <a:off x="5570199" y="152400"/>
            <a:ext cx="346880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196900" y="324450"/>
            <a:ext cx="54756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“The priest says they have books for the blind!” I told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Papa excitedly.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“But you’re only </a:t>
            </a:r>
            <a:r>
              <a:rPr i="1" lang="en" sz="1600"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!” Maman cried.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“And you’ll live there most of the year,” my brother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added.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“Paris is a big city, far away!” my sisters warned.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How could I make them understand? Without books,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I would always be “poor Louis Braille.” I would always be held back, like that dog chained too tight.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“I love you,” I told them.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“But I must go.”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920132-C07C-4BB9-93DA-90B1C69E45AD}"/>
</file>

<file path=customXml/itemProps2.xml><?xml version="1.0" encoding="utf-8"?>
<ds:datastoreItem xmlns:ds="http://schemas.openxmlformats.org/officeDocument/2006/customXml" ds:itemID="{042FF1D4-02BA-48C9-95E6-6DF611217DB5}"/>
</file>

<file path=customXml/itemProps3.xml><?xml version="1.0" encoding="utf-8"?>
<ds:datastoreItem xmlns:ds="http://schemas.openxmlformats.org/officeDocument/2006/customXml" ds:itemID="{78C1F42D-D19B-40A5-8053-2AF86874D0C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