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embeddedFontLst>
    <p:embeddedFont>
      <p:font typeface="Cabin"/>
      <p:regular r:id="rId21"/>
      <p:bold r:id="rId22"/>
      <p:italic r:id="rId23"/>
      <p:boldItalic r:id="rId24"/>
    </p:embeddedFont>
    <p:embeddedFont>
      <p:font typeface="Questrial"/>
      <p:regular r:id="rId25"/>
    </p:embeddedFont>
    <p:embeddedFont>
      <p:font typeface="Century Gothic"/>
      <p:regular r:id="rId26"/>
      <p:bold r:id="rId27"/>
      <p:italic r:id="rId28"/>
      <p:boldItalic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6" Type="http://schemas.openxmlformats.org/officeDocument/2006/relationships/font" Target="fonts/CenturyGothic-regular.fntdata"/><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1" Type="http://schemas.openxmlformats.org/officeDocument/2006/relationships/font" Target="fonts/Cabin-regular.fntdata"/><Relationship Id="rId3" Type="http://schemas.openxmlformats.org/officeDocument/2006/relationships/presProps" Target="presProps.xml"/><Relationship Id="rId25" Type="http://schemas.openxmlformats.org/officeDocument/2006/relationships/font" Target="fonts/Questrial-regular.fntdata"/><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0" Type="http://schemas.openxmlformats.org/officeDocument/2006/relationships/slide" Target="slides/slide15.xml"/><Relationship Id="rId2" Type="http://schemas.openxmlformats.org/officeDocument/2006/relationships/viewProps" Target="viewProps.xml"/><Relationship Id="rId29" Type="http://schemas.openxmlformats.org/officeDocument/2006/relationships/font" Target="fonts/CenturyGothic-boldItalic.fntdata"/><Relationship Id="rId16" Type="http://schemas.openxmlformats.org/officeDocument/2006/relationships/slide" Target="slides/slide11.xml"/><Relationship Id="rId24" Type="http://schemas.openxmlformats.org/officeDocument/2006/relationships/font" Target="fonts/Cabin-boldItalic.fntdata"/><Relationship Id="rId1" Type="http://schemas.openxmlformats.org/officeDocument/2006/relationships/theme" Target="theme/theme1.xml"/><Relationship Id="rId6" Type="http://schemas.openxmlformats.org/officeDocument/2006/relationships/slide" Target="slides/slide1.xml"/><Relationship Id="rId11" Type="http://schemas.openxmlformats.org/officeDocument/2006/relationships/slide" Target="slides/slide6.xml"/><Relationship Id="rId32" Type="http://schemas.openxmlformats.org/officeDocument/2006/relationships/customXml" Target="../customXml/item3.xml"/><Relationship Id="rId23" Type="http://schemas.openxmlformats.org/officeDocument/2006/relationships/font" Target="fonts/Cabin-italic.fntdata"/><Relationship Id="rId28" Type="http://schemas.openxmlformats.org/officeDocument/2006/relationships/font" Target="fonts/CenturyGothic-italic.fntdata"/><Relationship Id="rId5" Type="http://schemas.openxmlformats.org/officeDocument/2006/relationships/notesMaster" Target="notesMasters/notes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customXml" Target="../customXml/item2.xml"/><Relationship Id="rId22" Type="http://schemas.openxmlformats.org/officeDocument/2006/relationships/font" Target="fonts/Cabin-bold.fntdata"/><Relationship Id="rId4" Type="http://schemas.openxmlformats.org/officeDocument/2006/relationships/slideMaster" Target="slideMasters/slideMaster1.xml"/><Relationship Id="rId9" Type="http://schemas.openxmlformats.org/officeDocument/2006/relationships/slide" Target="slides/slide4.xml"/><Relationship Id="rId27" Type="http://schemas.openxmlformats.org/officeDocument/2006/relationships/font" Target="fonts/CenturyGothic-bold.fntdata"/><Relationship Id="rId14" Type="http://schemas.openxmlformats.org/officeDocument/2006/relationships/slide" Target="slides/slide9.xml"/><Relationship Id="rId30"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62c8edfb0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62c8edfb0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e90d5024fb_2_2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e90d5024fb_2_2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62c8edfb04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62c8edfb04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62c8edfb04_0_2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62c8edfb04_0_2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e90d5024fb_2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ge90d5024fb_2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e90d5024fb_2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e90d5024fb_2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e90d5024fb_2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e90d5024fb_2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e90d5024fb_2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e90d5024fb_2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e90d5024fb_2_1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e90d5024fb_2_1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e90d5024fb_2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e90d5024fb_2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e90d5024fb_2_2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e90d5024fb_2_2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e90d5024fb_2_2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e90d5024fb_2_2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e90d5024fb_2_2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e90d5024fb_2_2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e90d5024fb_2_2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e90d5024fb_2_2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e90d5024fb_2_2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e90d5024fb_2_2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PS 2014">
  <p:cSld name="BPS 2014">
    <p:spTree>
      <p:nvGrpSpPr>
        <p:cNvPr id="50" name="Shape 50"/>
        <p:cNvGrpSpPr/>
        <p:nvPr/>
      </p:nvGrpSpPr>
      <p:grpSpPr>
        <a:xfrm>
          <a:off x="0" y="0"/>
          <a:ext cx="0" cy="0"/>
          <a:chOff x="0" y="0"/>
          <a:chExt cx="0" cy="0"/>
        </a:xfrm>
      </p:grpSpPr>
      <p:sp>
        <p:nvSpPr>
          <p:cNvPr id="51" name="Google Shape;51;p13"/>
          <p:cNvSpPr txBox="1"/>
          <p:nvPr>
            <p:ph idx="1" type="body"/>
          </p:nvPr>
        </p:nvSpPr>
        <p:spPr>
          <a:xfrm>
            <a:off x="457200" y="1200150"/>
            <a:ext cx="8229600" cy="3394500"/>
          </a:xfrm>
          <a:prstGeom prst="rect">
            <a:avLst/>
          </a:prstGeom>
          <a:noFill/>
          <a:ln>
            <a:noFill/>
          </a:ln>
        </p:spPr>
        <p:txBody>
          <a:bodyPr anchorCtr="0" anchor="t" bIns="91425" lIns="91425" spcFirstLastPara="1" rIns="91425" wrap="square" tIns="91425">
            <a:no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52" name="Google Shape;52;p13"/>
          <p:cNvSpPr txBox="1"/>
          <p:nvPr>
            <p:ph idx="10" type="dt"/>
          </p:nvPr>
        </p:nvSpPr>
        <p:spPr>
          <a:xfrm>
            <a:off x="457200" y="4767263"/>
            <a:ext cx="2133600" cy="2739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888888"/>
              </a:buClr>
              <a:buSzPts val="1400"/>
              <a:buFont typeface="Calibri"/>
              <a:buNone/>
              <a:defRPr b="0" i="0" sz="1200" u="none" cap="none" strike="noStrike">
                <a:solidFill>
                  <a:srgbClr val="888888"/>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9pPr>
          </a:lstStyle>
          <a:p/>
        </p:txBody>
      </p:sp>
      <p:sp>
        <p:nvSpPr>
          <p:cNvPr id="53" name="Google Shape;53;p13"/>
          <p:cNvSpPr txBox="1"/>
          <p:nvPr>
            <p:ph idx="11" type="ftr"/>
          </p:nvPr>
        </p:nvSpPr>
        <p:spPr>
          <a:xfrm>
            <a:off x="3124200" y="4767263"/>
            <a:ext cx="2895600" cy="2739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888888"/>
              </a:buClr>
              <a:buSzPts val="1400"/>
              <a:buFont typeface="Calibri"/>
              <a:buNone/>
              <a:defRPr b="0" i="0" sz="1200" u="none" cap="none" strike="noStrike">
                <a:solidFill>
                  <a:srgbClr val="888888"/>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9pPr>
          </a:lstStyle>
          <a:p/>
        </p:txBody>
      </p:sp>
      <p:sp>
        <p:nvSpPr>
          <p:cNvPr id="54" name="Google Shape;54;p13"/>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
        <p:nvSpPr>
          <p:cNvPr id="55" name="Google Shape;55;p13"/>
          <p:cNvSpPr txBox="1"/>
          <p:nvPr>
            <p:ph type="title"/>
          </p:nvPr>
        </p:nvSpPr>
        <p:spPr>
          <a:xfrm>
            <a:off x="253312" y="443481"/>
            <a:ext cx="8229600" cy="4401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428BE3"/>
              </a:buClr>
              <a:buSzPts val="2800"/>
              <a:buFont typeface="Questrial"/>
              <a:buNone/>
              <a:defRPr b="1" i="0" sz="2800" u="none" cap="none" strike="noStrike">
                <a:solidFill>
                  <a:srgbClr val="428BE3"/>
                </a:solidFill>
                <a:latin typeface="Questrial"/>
                <a:ea typeface="Questrial"/>
                <a:cs typeface="Questrial"/>
                <a:sym typeface="Questrial"/>
              </a:defRPr>
            </a:lvl1pPr>
            <a:lvl2pPr indent="0" lvl="1" rtl="0">
              <a:spcBef>
                <a:spcPts val="0"/>
              </a:spcBef>
              <a:spcAft>
                <a:spcPts val="0"/>
              </a:spcAft>
              <a:buClr>
                <a:schemeClr val="lt1"/>
              </a:buClr>
              <a:buSzPts val="2800"/>
              <a:buFont typeface="Calibri"/>
              <a:buNone/>
              <a:defRPr b="1" sz="1800">
                <a:solidFill>
                  <a:schemeClr val="lt1"/>
                </a:solidFill>
                <a:latin typeface="Calibri"/>
                <a:ea typeface="Calibri"/>
                <a:cs typeface="Calibri"/>
                <a:sym typeface="Calibri"/>
              </a:defRPr>
            </a:lvl2pPr>
            <a:lvl3pPr indent="0" lvl="2" rtl="0">
              <a:spcBef>
                <a:spcPts val="0"/>
              </a:spcBef>
              <a:spcAft>
                <a:spcPts val="0"/>
              </a:spcAft>
              <a:buClr>
                <a:schemeClr val="lt1"/>
              </a:buClr>
              <a:buSzPts val="2800"/>
              <a:buFont typeface="Calibri"/>
              <a:buNone/>
              <a:defRPr b="1" sz="1800">
                <a:solidFill>
                  <a:schemeClr val="lt1"/>
                </a:solidFill>
                <a:latin typeface="Calibri"/>
                <a:ea typeface="Calibri"/>
                <a:cs typeface="Calibri"/>
                <a:sym typeface="Calibri"/>
              </a:defRPr>
            </a:lvl3pPr>
            <a:lvl4pPr indent="0" lvl="3" rtl="0">
              <a:spcBef>
                <a:spcPts val="0"/>
              </a:spcBef>
              <a:spcAft>
                <a:spcPts val="0"/>
              </a:spcAft>
              <a:buClr>
                <a:schemeClr val="lt1"/>
              </a:buClr>
              <a:buSzPts val="2800"/>
              <a:buFont typeface="Calibri"/>
              <a:buNone/>
              <a:defRPr b="1" sz="1800">
                <a:solidFill>
                  <a:schemeClr val="lt1"/>
                </a:solidFill>
                <a:latin typeface="Calibri"/>
                <a:ea typeface="Calibri"/>
                <a:cs typeface="Calibri"/>
                <a:sym typeface="Calibri"/>
              </a:defRPr>
            </a:lvl4pPr>
            <a:lvl5pPr indent="0" lvl="4" rtl="0">
              <a:spcBef>
                <a:spcPts val="0"/>
              </a:spcBef>
              <a:spcAft>
                <a:spcPts val="0"/>
              </a:spcAft>
              <a:buClr>
                <a:schemeClr val="lt1"/>
              </a:buClr>
              <a:buSzPts val="2800"/>
              <a:buFont typeface="Calibri"/>
              <a:buNone/>
              <a:defRPr b="1" sz="1800">
                <a:solidFill>
                  <a:schemeClr val="lt1"/>
                </a:solidFill>
                <a:latin typeface="Calibri"/>
                <a:ea typeface="Calibri"/>
                <a:cs typeface="Calibri"/>
                <a:sym typeface="Calibri"/>
              </a:defRPr>
            </a:lvl5pPr>
            <a:lvl6pPr indent="0" lvl="5" rtl="0">
              <a:spcBef>
                <a:spcPts val="0"/>
              </a:spcBef>
              <a:spcAft>
                <a:spcPts val="0"/>
              </a:spcAft>
              <a:buClr>
                <a:schemeClr val="lt1"/>
              </a:buClr>
              <a:buSzPts val="2800"/>
              <a:buFont typeface="Calibri"/>
              <a:buNone/>
              <a:defRPr b="1" sz="1800">
                <a:solidFill>
                  <a:schemeClr val="lt1"/>
                </a:solidFill>
                <a:latin typeface="Calibri"/>
                <a:ea typeface="Calibri"/>
                <a:cs typeface="Calibri"/>
                <a:sym typeface="Calibri"/>
              </a:defRPr>
            </a:lvl6pPr>
            <a:lvl7pPr indent="0" lvl="6" rtl="0">
              <a:spcBef>
                <a:spcPts val="0"/>
              </a:spcBef>
              <a:spcAft>
                <a:spcPts val="0"/>
              </a:spcAft>
              <a:buClr>
                <a:schemeClr val="lt1"/>
              </a:buClr>
              <a:buSzPts val="2800"/>
              <a:buFont typeface="Calibri"/>
              <a:buNone/>
              <a:defRPr b="1" sz="1800">
                <a:solidFill>
                  <a:schemeClr val="lt1"/>
                </a:solidFill>
                <a:latin typeface="Calibri"/>
                <a:ea typeface="Calibri"/>
                <a:cs typeface="Calibri"/>
                <a:sym typeface="Calibri"/>
              </a:defRPr>
            </a:lvl7pPr>
            <a:lvl8pPr indent="0" lvl="7" rtl="0">
              <a:spcBef>
                <a:spcPts val="0"/>
              </a:spcBef>
              <a:spcAft>
                <a:spcPts val="0"/>
              </a:spcAft>
              <a:buClr>
                <a:schemeClr val="lt1"/>
              </a:buClr>
              <a:buSzPts val="2800"/>
              <a:buFont typeface="Calibri"/>
              <a:buNone/>
              <a:defRPr b="1" sz="1800">
                <a:solidFill>
                  <a:schemeClr val="lt1"/>
                </a:solidFill>
                <a:latin typeface="Calibri"/>
                <a:ea typeface="Calibri"/>
                <a:cs typeface="Calibri"/>
                <a:sym typeface="Calibri"/>
              </a:defRPr>
            </a:lvl8pPr>
            <a:lvl9pPr indent="0" lvl="8" rtl="0">
              <a:spcBef>
                <a:spcPts val="0"/>
              </a:spcBef>
              <a:spcAft>
                <a:spcPts val="0"/>
              </a:spcAft>
              <a:buClr>
                <a:schemeClr val="lt1"/>
              </a:buClr>
              <a:buSzPts val="2800"/>
              <a:buFont typeface="Calibri"/>
              <a:buNone/>
              <a:defRPr b="1" sz="1800">
                <a:solidFill>
                  <a:schemeClr val="lt1"/>
                </a:solidFill>
                <a:latin typeface="Calibri"/>
                <a:ea typeface="Calibri"/>
                <a:cs typeface="Calibri"/>
                <a:sym typeface="Calibri"/>
              </a:defRPr>
            </a:lvl9pPr>
          </a:lstStyle>
          <a:p/>
        </p:txBody>
      </p:sp>
      <p:sp>
        <p:nvSpPr>
          <p:cNvPr id="56" name="Google Shape;56;p13"/>
          <p:cNvSpPr/>
          <p:nvPr/>
        </p:nvSpPr>
        <p:spPr>
          <a:xfrm>
            <a:off x="0" y="0"/>
            <a:ext cx="9144000" cy="358200"/>
          </a:xfrm>
          <a:prstGeom prst="rect">
            <a:avLst/>
          </a:prstGeom>
          <a:solidFill>
            <a:srgbClr val="FC58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57" name="Google Shape;57;p13"/>
          <p:cNvSpPr txBox="1"/>
          <p:nvPr/>
        </p:nvSpPr>
        <p:spPr>
          <a:xfrm>
            <a:off x="76200" y="-57150"/>
            <a:ext cx="6233100" cy="4665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FFFFFF"/>
              </a:buClr>
              <a:buFont typeface="Questrial"/>
              <a:buNone/>
            </a:pPr>
            <a:r>
              <a:rPr b="0" i="0" lang="en" sz="1600" u="none" cap="none" strike="noStrike">
                <a:solidFill>
                  <a:srgbClr val="FFFFFF"/>
                </a:solidFill>
                <a:latin typeface="Questrial"/>
                <a:ea typeface="Questrial"/>
                <a:cs typeface="Questrial"/>
                <a:sym typeface="Questrial"/>
              </a:rPr>
              <a:t>BOSTON PUBLIC SCHOOLS </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58" name="Shape 58"/>
        <p:cNvGrpSpPr/>
        <p:nvPr/>
      </p:nvGrpSpPr>
      <p:grpSpPr>
        <a:xfrm>
          <a:off x="0" y="0"/>
          <a:ext cx="0" cy="0"/>
          <a:chOff x="0" y="0"/>
          <a:chExt cx="0" cy="0"/>
        </a:xfrm>
      </p:grpSpPr>
      <p:sp>
        <p:nvSpPr>
          <p:cNvPr id="59" name="Google Shape;59;p14"/>
          <p:cNvSpPr txBox="1"/>
          <p:nvPr>
            <p:ph type="title"/>
          </p:nvPr>
        </p:nvSpPr>
        <p:spPr>
          <a:xfrm>
            <a:off x="457200" y="400050"/>
            <a:ext cx="8229600" cy="7428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Clr>
                <a:schemeClr val="dk2"/>
              </a:buClr>
              <a:buSzPts val="2800"/>
              <a:buFont typeface="Arial"/>
              <a:buNone/>
              <a:defRPr b="0" i="0" sz="4000" u="none" cap="none" strike="noStrike">
                <a:solidFill>
                  <a:schemeClr val="dk2"/>
                </a:solidFill>
                <a:latin typeface="Arial"/>
                <a:ea typeface="Arial"/>
                <a:cs typeface="Arial"/>
                <a:sym typeface="Arial"/>
              </a:defRPr>
            </a:lvl1pPr>
            <a:lvl2pPr indent="0" lvl="1" rtl="0">
              <a:spcBef>
                <a:spcPts val="0"/>
              </a:spcBef>
              <a:spcAft>
                <a:spcPts val="0"/>
              </a:spcAft>
              <a:buSzPts val="2800"/>
              <a:buNone/>
              <a:defRPr sz="1800"/>
            </a:lvl2pPr>
            <a:lvl3pPr indent="0" lvl="2" rtl="0">
              <a:spcBef>
                <a:spcPts val="0"/>
              </a:spcBef>
              <a:spcAft>
                <a:spcPts val="0"/>
              </a:spcAft>
              <a:buSzPts val="2800"/>
              <a:buNone/>
              <a:defRPr sz="1800"/>
            </a:lvl3pPr>
            <a:lvl4pPr indent="0" lvl="3" rtl="0">
              <a:spcBef>
                <a:spcPts val="0"/>
              </a:spcBef>
              <a:spcAft>
                <a:spcPts val="0"/>
              </a:spcAft>
              <a:buSzPts val="2800"/>
              <a:buNone/>
              <a:defRPr sz="1800"/>
            </a:lvl4pPr>
            <a:lvl5pPr indent="0" lvl="4" rtl="0">
              <a:spcBef>
                <a:spcPts val="0"/>
              </a:spcBef>
              <a:spcAft>
                <a:spcPts val="0"/>
              </a:spcAft>
              <a:buSzPts val="2800"/>
              <a:buNone/>
              <a:defRPr sz="1800"/>
            </a:lvl5pPr>
            <a:lvl6pPr indent="0" lvl="5" rtl="0">
              <a:spcBef>
                <a:spcPts val="0"/>
              </a:spcBef>
              <a:spcAft>
                <a:spcPts val="0"/>
              </a:spcAft>
              <a:buSzPts val="2800"/>
              <a:buNone/>
              <a:defRPr sz="1800"/>
            </a:lvl6pPr>
            <a:lvl7pPr indent="0" lvl="6" rtl="0">
              <a:spcBef>
                <a:spcPts val="0"/>
              </a:spcBef>
              <a:spcAft>
                <a:spcPts val="0"/>
              </a:spcAft>
              <a:buSzPts val="2800"/>
              <a:buNone/>
              <a:defRPr sz="1800"/>
            </a:lvl7pPr>
            <a:lvl8pPr indent="0" lvl="7" rtl="0">
              <a:spcBef>
                <a:spcPts val="0"/>
              </a:spcBef>
              <a:spcAft>
                <a:spcPts val="0"/>
              </a:spcAft>
              <a:buSzPts val="2800"/>
              <a:buNone/>
              <a:defRPr sz="1800"/>
            </a:lvl8pPr>
            <a:lvl9pPr indent="0" lvl="8" rtl="0">
              <a:spcBef>
                <a:spcPts val="0"/>
              </a:spcBef>
              <a:spcAft>
                <a:spcPts val="0"/>
              </a:spcAft>
              <a:buSzPts val="2800"/>
              <a:buNone/>
              <a:defRPr sz="1800"/>
            </a:lvl9pPr>
          </a:lstStyle>
          <a:p/>
        </p:txBody>
      </p:sp>
      <p:sp>
        <p:nvSpPr>
          <p:cNvPr id="60" name="Google Shape;60;p14"/>
          <p:cNvSpPr txBox="1"/>
          <p:nvPr>
            <p:ph idx="1" type="body"/>
          </p:nvPr>
        </p:nvSpPr>
        <p:spPr>
          <a:xfrm>
            <a:off x="457200" y="1200150"/>
            <a:ext cx="8229600" cy="3657600"/>
          </a:xfrm>
          <a:prstGeom prst="rect">
            <a:avLst/>
          </a:prstGeom>
          <a:noFill/>
          <a:ln>
            <a:noFill/>
          </a:ln>
        </p:spPr>
        <p:txBody>
          <a:bodyPr anchorCtr="0" anchor="t" bIns="91425" lIns="91425" spcFirstLastPara="1" rIns="91425" wrap="square" tIns="91425">
            <a:noAutofit/>
          </a:bodyPr>
          <a:lstStyle>
            <a:lvl1pPr indent="-358140" lvl="0" marL="457200" marR="0" rtl="0" algn="l">
              <a:spcBef>
                <a:spcPts val="480"/>
              </a:spcBef>
              <a:spcAft>
                <a:spcPts val="0"/>
              </a:spcAft>
              <a:buClr>
                <a:schemeClr val="accent1"/>
              </a:buClr>
              <a:buSzPts val="2040"/>
              <a:buFont typeface="Arial"/>
              <a:buChar char="•"/>
              <a:defRPr b="0" i="0" sz="2400" u="none" cap="none" strike="noStrike">
                <a:solidFill>
                  <a:schemeClr val="dk1"/>
                </a:solidFill>
                <a:latin typeface="Arial"/>
                <a:ea typeface="Arial"/>
                <a:cs typeface="Arial"/>
                <a:sym typeface="Arial"/>
              </a:defRPr>
            </a:lvl1pPr>
            <a:lvl2pPr indent="-336550" lvl="1" marL="914400" marR="0" rtl="0" algn="l">
              <a:spcBef>
                <a:spcPts val="1600"/>
              </a:spcBef>
              <a:spcAft>
                <a:spcPts val="0"/>
              </a:spcAft>
              <a:buClr>
                <a:schemeClr val="accent1"/>
              </a:buClr>
              <a:buSzPts val="1700"/>
              <a:buFont typeface="Arial"/>
              <a:buChar char="•"/>
              <a:defRPr b="0" i="0" sz="2000" u="none" cap="none" strike="noStrike">
                <a:solidFill>
                  <a:schemeClr val="dk1"/>
                </a:solidFill>
                <a:latin typeface="Arial"/>
                <a:ea typeface="Arial"/>
                <a:cs typeface="Arial"/>
                <a:sym typeface="Arial"/>
              </a:defRPr>
            </a:lvl2pPr>
            <a:lvl3pPr indent="-331469" lvl="2" marL="1371600" marR="0" rtl="0" algn="l">
              <a:spcBef>
                <a:spcPts val="1600"/>
              </a:spcBef>
              <a:spcAft>
                <a:spcPts val="0"/>
              </a:spcAft>
              <a:buClr>
                <a:schemeClr val="accent1"/>
              </a:buClr>
              <a:buSzPts val="1620"/>
              <a:buFont typeface="Arial"/>
              <a:buChar char="•"/>
              <a:defRPr b="0" i="0" sz="1800" u="none" cap="none" strike="noStrike">
                <a:solidFill>
                  <a:schemeClr val="dk1"/>
                </a:solidFill>
                <a:latin typeface="Arial"/>
                <a:ea typeface="Arial"/>
                <a:cs typeface="Arial"/>
                <a:sym typeface="Arial"/>
              </a:defRPr>
            </a:lvl3pPr>
            <a:lvl4pPr indent="-330200" lvl="3" marL="1828800" marR="0" rtl="0" algn="l">
              <a:spcBef>
                <a:spcPts val="1600"/>
              </a:spcBef>
              <a:spcAft>
                <a:spcPts val="0"/>
              </a:spcAft>
              <a:buClr>
                <a:schemeClr val="accent1"/>
              </a:buClr>
              <a:buSzPts val="1600"/>
              <a:buFont typeface="Arial"/>
              <a:buChar char="•"/>
              <a:defRPr b="0" i="0" sz="1600" u="none" cap="none" strike="noStrike">
                <a:solidFill>
                  <a:schemeClr val="dk1"/>
                </a:solidFill>
                <a:latin typeface="Arial"/>
                <a:ea typeface="Arial"/>
                <a:cs typeface="Arial"/>
                <a:sym typeface="Arial"/>
              </a:defRPr>
            </a:lvl4pPr>
            <a:lvl5pPr indent="-317500" lvl="4" marL="2286000" marR="0" rtl="0" algn="l">
              <a:spcBef>
                <a:spcPts val="1600"/>
              </a:spcBef>
              <a:spcAft>
                <a:spcPts val="0"/>
              </a:spcAft>
              <a:buClr>
                <a:schemeClr val="accent1"/>
              </a:buClr>
              <a:buSzPts val="1400"/>
              <a:buFont typeface="Arial"/>
              <a:buChar char="•"/>
              <a:defRPr b="0" i="0" sz="1400" u="none" cap="none" strike="noStrike">
                <a:solidFill>
                  <a:schemeClr val="dk1"/>
                </a:solidFill>
                <a:latin typeface="Arial"/>
                <a:ea typeface="Arial"/>
                <a:cs typeface="Arial"/>
                <a:sym typeface="Arial"/>
              </a:defRPr>
            </a:lvl5pPr>
            <a:lvl6pPr indent="-311150" lvl="5" marL="2743200" marR="0" rtl="0" algn="l">
              <a:spcBef>
                <a:spcPts val="160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6pPr>
            <a:lvl7pPr indent="-311150" lvl="6" marL="3200400" marR="0" rtl="0" algn="l">
              <a:spcBef>
                <a:spcPts val="160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7pPr>
            <a:lvl8pPr indent="-311150" lvl="7" marL="3657600" marR="0" rtl="0" algn="l">
              <a:spcBef>
                <a:spcPts val="160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8pPr>
            <a:lvl9pPr indent="-311150" lvl="8" marL="4114800" marR="0" rtl="0" algn="l">
              <a:spcBef>
                <a:spcPts val="1600"/>
              </a:spcBef>
              <a:spcAft>
                <a:spcPts val="1600"/>
              </a:spcAft>
              <a:buClr>
                <a:schemeClr val="accent1"/>
              </a:buClr>
              <a:buSzPts val="1300"/>
              <a:buFont typeface="Arial"/>
              <a:buChar char="•"/>
              <a:defRPr b="0" i="0" sz="1300" u="none" cap="none" strike="noStrike">
                <a:solidFill>
                  <a:schemeClr val="dk1"/>
                </a:solidFill>
                <a:latin typeface="Arial"/>
                <a:ea typeface="Arial"/>
                <a:cs typeface="Arial"/>
                <a:sym typeface="Arial"/>
              </a:defRPr>
            </a:lvl9pPr>
          </a:lstStyle>
          <a:p/>
        </p:txBody>
      </p:sp>
      <p:sp>
        <p:nvSpPr>
          <p:cNvPr id="61" name="Google Shape;61;p14"/>
          <p:cNvSpPr txBox="1"/>
          <p:nvPr>
            <p:ph idx="10" type="dt"/>
          </p:nvPr>
        </p:nvSpPr>
        <p:spPr>
          <a:xfrm>
            <a:off x="457200" y="13716"/>
            <a:ext cx="2895600" cy="2469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rgbClr val="FFFFFF"/>
                </a:solidFill>
                <a:latin typeface="Arial"/>
                <a:ea typeface="Arial"/>
                <a:cs typeface="Arial"/>
                <a:sym typeface="Arial"/>
              </a:defRPr>
            </a:lvl1pPr>
            <a:lvl2pPr indent="0" lvl="1" marL="4572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62" name="Google Shape;62;p14"/>
          <p:cNvSpPr txBox="1"/>
          <p:nvPr>
            <p:ph idx="11" type="ftr"/>
          </p:nvPr>
        </p:nvSpPr>
        <p:spPr>
          <a:xfrm>
            <a:off x="3429000" y="13716"/>
            <a:ext cx="4114800" cy="2469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1200" u="none" cap="none" strike="noStrike">
                <a:solidFill>
                  <a:srgbClr val="FFFFFF"/>
                </a:solidFill>
                <a:latin typeface="Arial"/>
                <a:ea typeface="Arial"/>
                <a:cs typeface="Arial"/>
                <a:sym typeface="Arial"/>
              </a:defRPr>
            </a:lvl1pPr>
            <a:lvl2pPr indent="0" lvl="1" marL="4572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63" name="Google Shape;63;p14"/>
          <p:cNvSpPr txBox="1"/>
          <p:nvPr>
            <p:ph idx="12" type="sldNum"/>
          </p:nvPr>
        </p:nvSpPr>
        <p:spPr>
          <a:xfrm>
            <a:off x="7620000" y="13716"/>
            <a:ext cx="1066800" cy="246900"/>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spcAft>
                <a:spcPts val="0"/>
              </a:spcAft>
              <a:buNone/>
              <a:defRPr b="1" i="0" sz="1400" u="none" cap="none" strike="noStrike">
                <a:solidFill>
                  <a:srgbClr val="FFFFFF"/>
                </a:solidFill>
                <a:latin typeface="Arial"/>
                <a:ea typeface="Arial"/>
                <a:cs typeface="Arial"/>
                <a:sym typeface="Arial"/>
              </a:defRPr>
            </a:lvl1pPr>
            <a:lvl2pPr indent="0" lvl="1" marL="0" marR="0" rtl="0" algn="l">
              <a:spcBef>
                <a:spcPts val="0"/>
              </a:spcBef>
              <a:spcAft>
                <a:spcPts val="0"/>
              </a:spcAft>
              <a:buNone/>
              <a:defRPr b="1" i="0" sz="1400" u="none" cap="none" strike="noStrike">
                <a:solidFill>
                  <a:srgbClr val="FFFFFF"/>
                </a:solidFill>
                <a:latin typeface="Arial"/>
                <a:ea typeface="Arial"/>
                <a:cs typeface="Arial"/>
                <a:sym typeface="Arial"/>
              </a:defRPr>
            </a:lvl2pPr>
            <a:lvl3pPr indent="0" lvl="2" marL="0" marR="0" rtl="0" algn="l">
              <a:spcBef>
                <a:spcPts val="0"/>
              </a:spcBef>
              <a:spcAft>
                <a:spcPts val="0"/>
              </a:spcAft>
              <a:buNone/>
              <a:defRPr b="1" i="0" sz="1400" u="none" cap="none" strike="noStrike">
                <a:solidFill>
                  <a:srgbClr val="FFFFFF"/>
                </a:solidFill>
                <a:latin typeface="Arial"/>
                <a:ea typeface="Arial"/>
                <a:cs typeface="Arial"/>
                <a:sym typeface="Arial"/>
              </a:defRPr>
            </a:lvl3pPr>
            <a:lvl4pPr indent="0" lvl="3" marL="0" marR="0" rtl="0" algn="l">
              <a:spcBef>
                <a:spcPts val="0"/>
              </a:spcBef>
              <a:spcAft>
                <a:spcPts val="0"/>
              </a:spcAft>
              <a:buNone/>
              <a:defRPr b="1" i="0" sz="1400" u="none" cap="none" strike="noStrike">
                <a:solidFill>
                  <a:srgbClr val="FFFFFF"/>
                </a:solidFill>
                <a:latin typeface="Arial"/>
                <a:ea typeface="Arial"/>
                <a:cs typeface="Arial"/>
                <a:sym typeface="Arial"/>
              </a:defRPr>
            </a:lvl4pPr>
            <a:lvl5pPr indent="0" lvl="4" marL="0" marR="0" rtl="0" algn="l">
              <a:spcBef>
                <a:spcPts val="0"/>
              </a:spcBef>
              <a:spcAft>
                <a:spcPts val="0"/>
              </a:spcAft>
              <a:buNone/>
              <a:defRPr b="1" i="0" sz="1400" u="none" cap="none" strike="noStrike">
                <a:solidFill>
                  <a:srgbClr val="FFFFFF"/>
                </a:solidFill>
                <a:latin typeface="Arial"/>
                <a:ea typeface="Arial"/>
                <a:cs typeface="Arial"/>
                <a:sym typeface="Arial"/>
              </a:defRPr>
            </a:lvl5pPr>
            <a:lvl6pPr indent="0" lvl="5" marL="0" marR="0" rtl="0" algn="l">
              <a:spcBef>
                <a:spcPts val="0"/>
              </a:spcBef>
              <a:spcAft>
                <a:spcPts val="0"/>
              </a:spcAft>
              <a:buNone/>
              <a:defRPr b="1" i="0" sz="1400" u="none" cap="none" strike="noStrike">
                <a:solidFill>
                  <a:srgbClr val="FFFFFF"/>
                </a:solidFill>
                <a:latin typeface="Arial"/>
                <a:ea typeface="Arial"/>
                <a:cs typeface="Arial"/>
                <a:sym typeface="Arial"/>
              </a:defRPr>
            </a:lvl6pPr>
            <a:lvl7pPr indent="0" lvl="6" marL="0" marR="0" rtl="0" algn="l">
              <a:spcBef>
                <a:spcPts val="0"/>
              </a:spcBef>
              <a:spcAft>
                <a:spcPts val="0"/>
              </a:spcAft>
              <a:buNone/>
              <a:defRPr b="1" i="0" sz="1400" u="none" cap="none" strike="noStrike">
                <a:solidFill>
                  <a:srgbClr val="FFFFFF"/>
                </a:solidFill>
                <a:latin typeface="Arial"/>
                <a:ea typeface="Arial"/>
                <a:cs typeface="Arial"/>
                <a:sym typeface="Arial"/>
              </a:defRPr>
            </a:lvl7pPr>
            <a:lvl8pPr indent="0" lvl="7" marL="0" marR="0" rtl="0" algn="l">
              <a:spcBef>
                <a:spcPts val="0"/>
              </a:spcBef>
              <a:spcAft>
                <a:spcPts val="0"/>
              </a:spcAft>
              <a:buNone/>
              <a:defRPr b="1" i="0" sz="1400" u="none" cap="none" strike="noStrike">
                <a:solidFill>
                  <a:srgbClr val="FFFFFF"/>
                </a:solidFill>
                <a:latin typeface="Arial"/>
                <a:ea typeface="Arial"/>
                <a:cs typeface="Arial"/>
                <a:sym typeface="Arial"/>
              </a:defRPr>
            </a:lvl8pPr>
            <a:lvl9pPr indent="0" lvl="8" marL="0" marR="0" rtl="0" algn="l">
              <a:spcBef>
                <a:spcPts val="0"/>
              </a:spcBef>
              <a:spcAft>
                <a:spcPts val="0"/>
              </a:spcAft>
              <a:buNone/>
              <a:defRPr b="1" i="0" sz="1400" u="none" cap="none" strike="noStrike">
                <a:solidFill>
                  <a:srgbClr val="FFFFFF"/>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entury Gothic"/>
                <a:ea typeface="Century Gothic"/>
                <a:cs typeface="Century Gothic"/>
                <a:sym typeface="Century Gothic"/>
              </a:rPr>
              <a:t>Argument Letter</a:t>
            </a:r>
            <a:endParaRPr>
              <a:latin typeface="Century Gothic"/>
              <a:ea typeface="Century Gothic"/>
              <a:cs typeface="Century Gothic"/>
              <a:sym typeface="Century Gothic"/>
            </a:endParaRPr>
          </a:p>
        </p:txBody>
      </p:sp>
      <p:sp>
        <p:nvSpPr>
          <p:cNvPr id="69" name="Google Shape;69;p15"/>
          <p:cNvSpPr txBox="1"/>
          <p:nvPr>
            <p:ph idx="1" type="subTitle"/>
          </p:nvPr>
        </p:nvSpPr>
        <p:spPr>
          <a:xfrm>
            <a:off x="311700" y="3367050"/>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Century Gothic"/>
                <a:ea typeface="Century Gothic"/>
                <a:cs typeface="Century Gothic"/>
                <a:sym typeface="Century Gothic"/>
              </a:rPr>
              <a:t>Writing</a:t>
            </a:r>
            <a:r>
              <a:rPr lang="en">
                <a:latin typeface="Century Gothic"/>
                <a:ea typeface="Century Gothic"/>
                <a:cs typeface="Century Gothic"/>
                <a:sym typeface="Century Gothic"/>
              </a:rPr>
              <a:t> Week 6, Day 4</a:t>
            </a:r>
            <a:endParaRPr>
              <a:latin typeface="Century Gothic"/>
              <a:ea typeface="Century Gothic"/>
              <a:cs typeface="Century Gothic"/>
              <a:sym typeface="Century Gothic"/>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24"/>
          <p:cNvSpPr txBox="1"/>
          <p:nvPr>
            <p:ph type="title"/>
          </p:nvPr>
        </p:nvSpPr>
        <p:spPr>
          <a:xfrm>
            <a:off x="311700" y="445025"/>
            <a:ext cx="8520600" cy="5727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0"/>
              </a:spcAft>
              <a:buNone/>
            </a:pPr>
            <a:r>
              <a:rPr lang="en" sz="3000">
                <a:solidFill>
                  <a:srgbClr val="000000"/>
                </a:solidFill>
                <a:latin typeface="Cabin"/>
                <a:ea typeface="Cabin"/>
                <a:cs typeface="Cabin"/>
                <a:sym typeface="Cabin"/>
              </a:rPr>
              <a:t>Stages</a:t>
            </a:r>
            <a:endParaRPr sz="3000">
              <a:solidFill>
                <a:srgbClr val="000000"/>
              </a:solidFill>
              <a:latin typeface="Cabin"/>
              <a:ea typeface="Cabin"/>
              <a:cs typeface="Cabin"/>
              <a:sym typeface="Cabin"/>
            </a:endParaRPr>
          </a:p>
          <a:p>
            <a:pPr indent="0" lvl="0" marL="0" rtl="0" algn="l">
              <a:spcBef>
                <a:spcPts val="0"/>
              </a:spcBef>
              <a:spcAft>
                <a:spcPts val="0"/>
              </a:spcAft>
              <a:buClr>
                <a:srgbClr val="000000"/>
              </a:buClr>
              <a:buSzPts val="1100"/>
              <a:buFont typeface="Arial"/>
              <a:buNone/>
            </a:pPr>
            <a:r>
              <a:t/>
            </a:r>
            <a:endParaRPr/>
          </a:p>
        </p:txBody>
      </p:sp>
      <p:sp>
        <p:nvSpPr>
          <p:cNvPr id="157" name="Google Shape;157;p24"/>
          <p:cNvSpPr txBox="1"/>
          <p:nvPr/>
        </p:nvSpPr>
        <p:spPr>
          <a:xfrm>
            <a:off x="571500" y="1143000"/>
            <a:ext cx="8196600" cy="4662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800">
                <a:latin typeface="Calibri"/>
                <a:ea typeface="Calibri"/>
                <a:cs typeface="Calibri"/>
                <a:sym typeface="Calibri"/>
              </a:rPr>
              <a:t>Thesis: </a:t>
            </a:r>
            <a:r>
              <a:rPr lang="en" sz="1800">
                <a:latin typeface="Calibri"/>
                <a:ea typeface="Calibri"/>
                <a:cs typeface="Calibri"/>
                <a:sym typeface="Calibri"/>
              </a:rPr>
              <a:t>You should hold my hand when we cross the street.</a:t>
            </a:r>
            <a:endParaRPr sz="1800">
              <a:latin typeface="Calibri"/>
              <a:ea typeface="Calibri"/>
              <a:cs typeface="Calibri"/>
              <a:sym typeface="Calibri"/>
            </a:endParaRPr>
          </a:p>
        </p:txBody>
      </p:sp>
      <p:sp>
        <p:nvSpPr>
          <p:cNvPr id="158" name="Google Shape;158;p24"/>
          <p:cNvSpPr txBox="1"/>
          <p:nvPr/>
        </p:nvSpPr>
        <p:spPr>
          <a:xfrm>
            <a:off x="1082850" y="1819775"/>
            <a:ext cx="1985100" cy="872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24"/>
          <p:cNvSpPr txBox="1"/>
          <p:nvPr/>
        </p:nvSpPr>
        <p:spPr>
          <a:xfrm>
            <a:off x="571500" y="1834175"/>
            <a:ext cx="3970500" cy="7383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Calibri"/>
                <a:ea typeface="Calibri"/>
                <a:cs typeface="Calibri"/>
                <a:sym typeface="Calibri"/>
              </a:rPr>
              <a:t>Reason: </a:t>
            </a:r>
            <a:r>
              <a:rPr lang="en" sz="1800">
                <a:latin typeface="Calibri"/>
                <a:ea typeface="Calibri"/>
                <a:cs typeface="Calibri"/>
                <a:sym typeface="Calibri"/>
              </a:rPr>
              <a:t>Sometimes you don’t notice the cars that are coming.</a:t>
            </a:r>
            <a:endParaRPr sz="1800">
              <a:latin typeface="Calibri"/>
              <a:ea typeface="Calibri"/>
              <a:cs typeface="Calibri"/>
              <a:sym typeface="Calibri"/>
            </a:endParaRPr>
          </a:p>
        </p:txBody>
      </p:sp>
      <p:sp>
        <p:nvSpPr>
          <p:cNvPr id="160" name="Google Shape;160;p24"/>
          <p:cNvSpPr txBox="1"/>
          <p:nvPr/>
        </p:nvSpPr>
        <p:spPr>
          <a:xfrm>
            <a:off x="4737425" y="1834175"/>
            <a:ext cx="3970500" cy="7383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800">
                <a:solidFill>
                  <a:schemeClr val="dk1"/>
                </a:solidFill>
                <a:latin typeface="Calibri"/>
                <a:ea typeface="Calibri"/>
                <a:cs typeface="Calibri"/>
                <a:sym typeface="Calibri"/>
              </a:rPr>
              <a:t>Reason: </a:t>
            </a:r>
            <a:r>
              <a:rPr lang="en" sz="1800">
                <a:solidFill>
                  <a:schemeClr val="dk1"/>
                </a:solidFill>
                <a:latin typeface="Calibri"/>
                <a:ea typeface="Calibri"/>
                <a:cs typeface="Calibri"/>
                <a:sym typeface="Calibri"/>
              </a:rPr>
              <a:t>Sometimes drivers don’t notice you, because you are small.</a:t>
            </a:r>
            <a:endParaRPr sz="1800">
              <a:solidFill>
                <a:schemeClr val="dk1"/>
              </a:solidFill>
              <a:latin typeface="Calibri"/>
              <a:ea typeface="Calibri"/>
              <a:cs typeface="Calibri"/>
              <a:sym typeface="Calibri"/>
            </a:endParaRPr>
          </a:p>
          <a:p>
            <a:pPr indent="0" lvl="0" marL="0" rtl="0" algn="ctr">
              <a:spcBef>
                <a:spcPts val="0"/>
              </a:spcBef>
              <a:spcAft>
                <a:spcPts val="0"/>
              </a:spcAft>
              <a:buNone/>
            </a:pPr>
            <a:r>
              <a:t/>
            </a:r>
            <a:endParaRPr b="1" sz="1800">
              <a:latin typeface="Calibri"/>
              <a:ea typeface="Calibri"/>
              <a:cs typeface="Calibri"/>
              <a:sym typeface="Calibri"/>
            </a:endParaRPr>
          </a:p>
        </p:txBody>
      </p:sp>
      <p:sp>
        <p:nvSpPr>
          <p:cNvPr id="161" name="Google Shape;161;p24"/>
          <p:cNvSpPr txBox="1"/>
          <p:nvPr/>
        </p:nvSpPr>
        <p:spPr>
          <a:xfrm>
            <a:off x="571500" y="2797450"/>
            <a:ext cx="3970500" cy="7383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Calibri"/>
                <a:ea typeface="Calibri"/>
                <a:cs typeface="Calibri"/>
                <a:sym typeface="Calibri"/>
              </a:rPr>
              <a:t>Evidence: </a:t>
            </a:r>
            <a:r>
              <a:rPr lang="en" sz="1800">
                <a:latin typeface="Calibri"/>
                <a:ea typeface="Calibri"/>
                <a:cs typeface="Calibri"/>
                <a:sym typeface="Calibri"/>
              </a:rPr>
              <a:t>Yesterday you ran right into the road without looking!</a:t>
            </a:r>
            <a:endParaRPr sz="1800">
              <a:latin typeface="Calibri"/>
              <a:ea typeface="Calibri"/>
              <a:cs typeface="Calibri"/>
              <a:sym typeface="Calibri"/>
            </a:endParaRPr>
          </a:p>
        </p:txBody>
      </p:sp>
      <p:sp>
        <p:nvSpPr>
          <p:cNvPr id="162" name="Google Shape;162;p24"/>
          <p:cNvSpPr txBox="1"/>
          <p:nvPr/>
        </p:nvSpPr>
        <p:spPr>
          <a:xfrm>
            <a:off x="4737425" y="2797455"/>
            <a:ext cx="3970500" cy="9978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800">
                <a:solidFill>
                  <a:schemeClr val="dk1"/>
                </a:solidFill>
                <a:latin typeface="Calibri"/>
                <a:ea typeface="Calibri"/>
                <a:cs typeface="Calibri"/>
                <a:sym typeface="Calibri"/>
              </a:rPr>
              <a:t>Evidence: </a:t>
            </a:r>
            <a:r>
              <a:rPr lang="en" sz="1800">
                <a:solidFill>
                  <a:schemeClr val="dk1"/>
                </a:solidFill>
                <a:latin typeface="Calibri"/>
                <a:ea typeface="Calibri"/>
                <a:cs typeface="Calibri"/>
                <a:sym typeface="Calibri"/>
              </a:rPr>
              <a:t>The other day a car almost backed into you, because the driver couldn’t see you.</a:t>
            </a:r>
            <a:endParaRPr sz="1800">
              <a:solidFill>
                <a:schemeClr val="dk1"/>
              </a:solidFill>
              <a:latin typeface="Calibri"/>
              <a:ea typeface="Calibri"/>
              <a:cs typeface="Calibri"/>
              <a:sym typeface="Calibri"/>
            </a:endParaRPr>
          </a:p>
          <a:p>
            <a:pPr indent="0" lvl="0" marL="0" rtl="0" algn="ctr">
              <a:spcBef>
                <a:spcPts val="0"/>
              </a:spcBef>
              <a:spcAft>
                <a:spcPts val="0"/>
              </a:spcAft>
              <a:buNone/>
            </a:pPr>
            <a:r>
              <a:t/>
            </a:r>
            <a:endParaRPr b="1" sz="1800">
              <a:latin typeface="Calibri"/>
              <a:ea typeface="Calibri"/>
              <a:cs typeface="Calibri"/>
              <a:sym typeface="Calibri"/>
            </a:endParaRPr>
          </a:p>
        </p:txBody>
      </p:sp>
      <p:cxnSp>
        <p:nvCxnSpPr>
          <p:cNvPr id="163" name="Google Shape;163;p24"/>
          <p:cNvCxnSpPr>
            <a:endCxn id="159" idx="0"/>
          </p:cNvCxnSpPr>
          <p:nvPr/>
        </p:nvCxnSpPr>
        <p:spPr>
          <a:xfrm flipH="1">
            <a:off x="2556750" y="1624175"/>
            <a:ext cx="466200" cy="210000"/>
          </a:xfrm>
          <a:prstGeom prst="straightConnector1">
            <a:avLst/>
          </a:prstGeom>
          <a:noFill/>
          <a:ln cap="flat" cmpd="sng" w="28575">
            <a:solidFill>
              <a:schemeClr val="dk2"/>
            </a:solidFill>
            <a:prstDash val="solid"/>
            <a:round/>
            <a:headEnd len="med" w="med" type="none"/>
            <a:tailEnd len="med" w="med" type="triangle"/>
          </a:ln>
        </p:spPr>
      </p:cxnSp>
      <p:cxnSp>
        <p:nvCxnSpPr>
          <p:cNvPr id="164" name="Google Shape;164;p24"/>
          <p:cNvCxnSpPr>
            <a:endCxn id="160" idx="0"/>
          </p:cNvCxnSpPr>
          <p:nvPr/>
        </p:nvCxnSpPr>
        <p:spPr>
          <a:xfrm>
            <a:off x="6286475" y="1624175"/>
            <a:ext cx="436200" cy="210000"/>
          </a:xfrm>
          <a:prstGeom prst="straightConnector1">
            <a:avLst/>
          </a:prstGeom>
          <a:noFill/>
          <a:ln cap="flat" cmpd="sng" w="28575">
            <a:solidFill>
              <a:schemeClr val="dk2"/>
            </a:solidFill>
            <a:prstDash val="solid"/>
            <a:round/>
            <a:headEnd len="med" w="med" type="none"/>
            <a:tailEnd len="med" w="med" type="triangle"/>
          </a:ln>
        </p:spPr>
      </p:cxnSp>
      <p:cxnSp>
        <p:nvCxnSpPr>
          <p:cNvPr id="165" name="Google Shape;165;p24"/>
          <p:cNvCxnSpPr>
            <a:stCxn id="159" idx="2"/>
            <a:endCxn id="161" idx="0"/>
          </p:cNvCxnSpPr>
          <p:nvPr/>
        </p:nvCxnSpPr>
        <p:spPr>
          <a:xfrm>
            <a:off x="2556750" y="2572475"/>
            <a:ext cx="0" cy="225000"/>
          </a:xfrm>
          <a:prstGeom prst="straightConnector1">
            <a:avLst/>
          </a:prstGeom>
          <a:noFill/>
          <a:ln cap="flat" cmpd="sng" w="28575">
            <a:solidFill>
              <a:schemeClr val="dk2"/>
            </a:solidFill>
            <a:prstDash val="solid"/>
            <a:round/>
            <a:headEnd len="med" w="med" type="none"/>
            <a:tailEnd len="med" w="med" type="triangle"/>
          </a:ln>
        </p:spPr>
      </p:cxnSp>
      <p:cxnSp>
        <p:nvCxnSpPr>
          <p:cNvPr id="166" name="Google Shape;166;p24"/>
          <p:cNvCxnSpPr/>
          <p:nvPr/>
        </p:nvCxnSpPr>
        <p:spPr>
          <a:xfrm>
            <a:off x="6722675" y="2519838"/>
            <a:ext cx="0" cy="277500"/>
          </a:xfrm>
          <a:prstGeom prst="straightConnector1">
            <a:avLst/>
          </a:prstGeom>
          <a:noFill/>
          <a:ln cap="flat" cmpd="sng" w="28575">
            <a:solidFill>
              <a:schemeClr val="dk2"/>
            </a:solidFill>
            <a:prstDash val="solid"/>
            <a:round/>
            <a:headEnd len="med" w="med" type="none"/>
            <a:tailEnd len="med" w="med" type="triangle"/>
          </a:ln>
        </p:spPr>
      </p:cxnSp>
      <p:sp>
        <p:nvSpPr>
          <p:cNvPr id="167" name="Google Shape;167;p24"/>
          <p:cNvSpPr txBox="1"/>
          <p:nvPr/>
        </p:nvSpPr>
        <p:spPr>
          <a:xfrm>
            <a:off x="571500" y="4007050"/>
            <a:ext cx="8196600" cy="8724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Calibri"/>
                <a:ea typeface="Calibri"/>
                <a:cs typeface="Calibri"/>
                <a:sym typeface="Calibri"/>
              </a:rPr>
              <a:t>Reinforcement of the Thesis: </a:t>
            </a:r>
            <a:r>
              <a:rPr lang="en" sz="1800">
                <a:solidFill>
                  <a:schemeClr val="dk1"/>
                </a:solidFill>
                <a:latin typeface="Calibri"/>
                <a:ea typeface="Calibri"/>
                <a:cs typeface="Calibri"/>
                <a:sym typeface="Calibri"/>
              </a:rPr>
              <a:t>Please hold my hand when we cross the street. You will be much safer with my help!</a:t>
            </a:r>
            <a:endParaRPr sz="1800">
              <a:solidFill>
                <a:schemeClr val="dk1"/>
              </a:solidFill>
              <a:latin typeface="Calibri"/>
              <a:ea typeface="Calibri"/>
              <a:cs typeface="Calibri"/>
              <a:sym typeface="Calibri"/>
            </a:endParaRPr>
          </a:p>
          <a:p>
            <a:pPr indent="0" lvl="0" marL="0" rtl="0" algn="l">
              <a:spcBef>
                <a:spcPts val="0"/>
              </a:spcBef>
              <a:spcAft>
                <a:spcPts val="0"/>
              </a:spcAft>
              <a:buNone/>
            </a:pPr>
            <a:r>
              <a:t/>
            </a:r>
            <a:endParaRPr sz="1800">
              <a:latin typeface="Calibri"/>
              <a:ea typeface="Calibri"/>
              <a:cs typeface="Calibri"/>
              <a:sym typeface="Calibri"/>
            </a:endParaRPr>
          </a:p>
        </p:txBody>
      </p:sp>
      <p:cxnSp>
        <p:nvCxnSpPr>
          <p:cNvPr id="168" name="Google Shape;168;p24"/>
          <p:cNvCxnSpPr>
            <a:stCxn id="157" idx="1"/>
          </p:cNvCxnSpPr>
          <p:nvPr/>
        </p:nvCxnSpPr>
        <p:spPr>
          <a:xfrm flipH="1">
            <a:off x="221700" y="1376100"/>
            <a:ext cx="349800" cy="3900"/>
          </a:xfrm>
          <a:prstGeom prst="straightConnector1">
            <a:avLst/>
          </a:prstGeom>
          <a:noFill/>
          <a:ln cap="flat" cmpd="sng" w="28575">
            <a:solidFill>
              <a:schemeClr val="dk2"/>
            </a:solidFill>
            <a:prstDash val="solid"/>
            <a:round/>
            <a:headEnd len="med" w="med" type="none"/>
            <a:tailEnd len="med" w="med" type="none"/>
          </a:ln>
        </p:spPr>
      </p:cxnSp>
      <p:cxnSp>
        <p:nvCxnSpPr>
          <p:cNvPr id="169" name="Google Shape;169;p24"/>
          <p:cNvCxnSpPr/>
          <p:nvPr/>
        </p:nvCxnSpPr>
        <p:spPr>
          <a:xfrm>
            <a:off x="236700" y="1376100"/>
            <a:ext cx="8700" cy="3067200"/>
          </a:xfrm>
          <a:prstGeom prst="straightConnector1">
            <a:avLst/>
          </a:prstGeom>
          <a:noFill/>
          <a:ln cap="flat" cmpd="sng" w="28575">
            <a:solidFill>
              <a:schemeClr val="dk2"/>
            </a:solidFill>
            <a:prstDash val="solid"/>
            <a:round/>
            <a:headEnd len="med" w="med" type="none"/>
            <a:tailEnd len="med" w="med" type="none"/>
          </a:ln>
        </p:spPr>
      </p:cxnSp>
      <p:cxnSp>
        <p:nvCxnSpPr>
          <p:cNvPr id="170" name="Google Shape;170;p24"/>
          <p:cNvCxnSpPr>
            <a:endCxn id="167" idx="1"/>
          </p:cNvCxnSpPr>
          <p:nvPr/>
        </p:nvCxnSpPr>
        <p:spPr>
          <a:xfrm>
            <a:off x="236700" y="4442350"/>
            <a:ext cx="334800" cy="900"/>
          </a:xfrm>
          <a:prstGeom prst="straightConnector1">
            <a:avLst/>
          </a:prstGeom>
          <a:noFill/>
          <a:ln cap="flat" cmpd="sng" w="28575">
            <a:solidFill>
              <a:schemeClr val="dk2"/>
            </a:solidFill>
            <a:prstDash val="solid"/>
            <a:round/>
            <a:headEnd len="med" w="med" type="none"/>
            <a:tailEnd len="med" w="med" type="triangle"/>
          </a:ln>
        </p:spPr>
      </p:cxn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25"/>
          <p:cNvSpPr txBox="1"/>
          <p:nvPr/>
        </p:nvSpPr>
        <p:spPr>
          <a:xfrm>
            <a:off x="311875" y="437700"/>
            <a:ext cx="8520600" cy="4247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Clr>
                <a:schemeClr val="dk1"/>
              </a:buClr>
              <a:buSzPts val="1100"/>
              <a:buFont typeface="Arial"/>
              <a:buNone/>
            </a:pPr>
            <a:r>
              <a:rPr lang="en" sz="1800">
                <a:solidFill>
                  <a:schemeClr val="dk1"/>
                </a:solidFill>
                <a:latin typeface="Century Gothic"/>
                <a:ea typeface="Century Gothic"/>
                <a:cs typeface="Century Gothic"/>
                <a:sym typeface="Century Gothic"/>
              </a:rPr>
              <a:t>July 16, 2021</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rPr lang="en" sz="1800">
                <a:solidFill>
                  <a:schemeClr val="dk1"/>
                </a:solidFill>
                <a:latin typeface="Century Gothic"/>
                <a:ea typeface="Century Gothic"/>
                <a:cs typeface="Century Gothic"/>
                <a:sym typeface="Century Gothic"/>
              </a:rPr>
              <a:t>Dear Ramón,</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rPr lang="en" sz="1800">
                <a:solidFill>
                  <a:schemeClr val="dk1"/>
                </a:solidFill>
                <a:latin typeface="Century Gothic"/>
                <a:ea typeface="Century Gothic"/>
                <a:cs typeface="Century Gothic"/>
                <a:sym typeface="Century Gothic"/>
              </a:rPr>
              <a:t>You should hold my hand when we cross the street. Crossing the street can be dangerous. Sometimes you don’t notice the cars that are coming. Yesterday you ran right into the road without looking!</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rPr lang="en" sz="1800">
                <a:solidFill>
                  <a:schemeClr val="dk1"/>
                </a:solidFill>
                <a:latin typeface="Century Gothic"/>
                <a:ea typeface="Century Gothic"/>
                <a:cs typeface="Century Gothic"/>
                <a:sym typeface="Century Gothic"/>
              </a:rPr>
              <a:t>Sometimes drivers don’t notice you, because you are small. The other day a car almost backed into you, because the driver couldn’t see you. </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rPr lang="en" sz="1800">
                <a:solidFill>
                  <a:schemeClr val="dk1"/>
                </a:solidFill>
                <a:latin typeface="Century Gothic"/>
                <a:ea typeface="Century Gothic"/>
                <a:cs typeface="Century Gothic"/>
                <a:sym typeface="Century Gothic"/>
              </a:rPr>
              <a:t>Please hold my hand when we cross the street. You will be much safer with my help!</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t/>
            </a:r>
            <a:endParaRPr sz="1800">
              <a:solidFill>
                <a:schemeClr val="dk1"/>
              </a:solidFill>
              <a:latin typeface="Century Gothic"/>
              <a:ea typeface="Century Gothic"/>
              <a:cs typeface="Century Gothic"/>
              <a:sym typeface="Century Gothic"/>
            </a:endParaRPr>
          </a:p>
          <a:p>
            <a:pPr indent="0" lvl="0" marL="0" rtl="0" algn="r">
              <a:spcBef>
                <a:spcPts val="0"/>
              </a:spcBef>
              <a:spcAft>
                <a:spcPts val="0"/>
              </a:spcAft>
              <a:buClr>
                <a:schemeClr val="dk1"/>
              </a:buClr>
              <a:buSzPts val="1100"/>
              <a:buFont typeface="Arial"/>
              <a:buNone/>
            </a:pPr>
            <a:r>
              <a:rPr lang="en" sz="1800">
                <a:solidFill>
                  <a:schemeClr val="dk1"/>
                </a:solidFill>
                <a:latin typeface="Century Gothic"/>
                <a:ea typeface="Century Gothic"/>
                <a:cs typeface="Century Gothic"/>
                <a:sym typeface="Century Gothic"/>
              </a:rPr>
              <a:t>Love, </a:t>
            </a:r>
            <a:endParaRPr sz="1800">
              <a:solidFill>
                <a:schemeClr val="dk1"/>
              </a:solidFill>
              <a:latin typeface="Century Gothic"/>
              <a:ea typeface="Century Gothic"/>
              <a:cs typeface="Century Gothic"/>
              <a:sym typeface="Century Gothic"/>
            </a:endParaRPr>
          </a:p>
          <a:p>
            <a:pPr indent="0" lvl="0" marL="0" rtl="0" algn="r">
              <a:spcBef>
                <a:spcPts val="0"/>
              </a:spcBef>
              <a:spcAft>
                <a:spcPts val="0"/>
              </a:spcAft>
              <a:buClr>
                <a:schemeClr val="dk1"/>
              </a:buClr>
              <a:buSzPts val="1100"/>
              <a:buFont typeface="Arial"/>
              <a:buNone/>
            </a:pPr>
            <a:r>
              <a:rPr lang="en" sz="1800">
                <a:solidFill>
                  <a:schemeClr val="dk1"/>
                </a:solidFill>
                <a:latin typeface="Century Gothic"/>
                <a:ea typeface="Century Gothic"/>
                <a:cs typeface="Century Gothic"/>
                <a:sym typeface="Century Gothic"/>
              </a:rPr>
              <a:t>Mommy</a:t>
            </a:r>
            <a:endParaRPr sz="1800">
              <a:latin typeface="Century Gothic"/>
              <a:ea typeface="Century Gothic"/>
              <a:cs typeface="Century Gothic"/>
              <a:sym typeface="Century Gothic"/>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26"/>
          <p:cNvSpPr txBox="1"/>
          <p:nvPr/>
        </p:nvSpPr>
        <p:spPr>
          <a:xfrm>
            <a:off x="1591800" y="296150"/>
            <a:ext cx="7074000" cy="45504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Clr>
                <a:schemeClr val="dk1"/>
              </a:buClr>
              <a:buSzPts val="1100"/>
              <a:buFont typeface="Arial"/>
              <a:buNone/>
            </a:pPr>
            <a:r>
              <a:rPr lang="en" sz="1700">
                <a:solidFill>
                  <a:schemeClr val="dk1"/>
                </a:solidFill>
                <a:latin typeface="Century Gothic"/>
                <a:ea typeface="Century Gothic"/>
                <a:cs typeface="Century Gothic"/>
                <a:sym typeface="Century Gothic"/>
              </a:rPr>
              <a:t>July 16, 2021</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rPr lang="en" sz="1700">
                <a:solidFill>
                  <a:schemeClr val="dk1"/>
                </a:solidFill>
                <a:latin typeface="Century Gothic"/>
                <a:ea typeface="Century Gothic"/>
                <a:cs typeface="Century Gothic"/>
                <a:sym typeface="Century Gothic"/>
              </a:rPr>
              <a:t>Dear Ramón,</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rPr lang="en" sz="1700">
                <a:solidFill>
                  <a:schemeClr val="dk1"/>
                </a:solidFill>
                <a:latin typeface="Century Gothic"/>
                <a:ea typeface="Century Gothic"/>
                <a:cs typeface="Century Gothic"/>
                <a:sym typeface="Century Gothic"/>
              </a:rPr>
              <a:t>You should hold my hand when we cross the street. Crossing the street can be dangerous. Sometimes you don’t notice the cars that are coming. Yesterday you ran right into the road without looking!</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rPr lang="en" sz="1700">
                <a:solidFill>
                  <a:schemeClr val="dk1"/>
                </a:solidFill>
                <a:latin typeface="Century Gothic"/>
                <a:ea typeface="Century Gothic"/>
                <a:cs typeface="Century Gothic"/>
                <a:sym typeface="Century Gothic"/>
              </a:rPr>
              <a:t>Sometimes drivers don’t notice you, because you are small. The other day a car almost backed into you, because the driver couldn’t see you. </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rPr lang="en" sz="1700">
                <a:solidFill>
                  <a:schemeClr val="dk1"/>
                </a:solidFill>
                <a:latin typeface="Century Gothic"/>
                <a:ea typeface="Century Gothic"/>
                <a:cs typeface="Century Gothic"/>
                <a:sym typeface="Century Gothic"/>
              </a:rPr>
              <a:t>Please hold my hand when we cross the street. You will be much safer with my help!</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t/>
            </a:r>
            <a:endParaRPr sz="1700">
              <a:solidFill>
                <a:schemeClr val="dk1"/>
              </a:solidFill>
              <a:latin typeface="Century Gothic"/>
              <a:ea typeface="Century Gothic"/>
              <a:cs typeface="Century Gothic"/>
              <a:sym typeface="Century Gothic"/>
            </a:endParaRPr>
          </a:p>
          <a:p>
            <a:pPr indent="0" lvl="0" marL="0" rtl="0" algn="r">
              <a:spcBef>
                <a:spcPts val="0"/>
              </a:spcBef>
              <a:spcAft>
                <a:spcPts val="0"/>
              </a:spcAft>
              <a:buClr>
                <a:schemeClr val="dk1"/>
              </a:buClr>
              <a:buSzPts val="1100"/>
              <a:buFont typeface="Arial"/>
              <a:buNone/>
            </a:pPr>
            <a:r>
              <a:rPr lang="en" sz="1700">
                <a:solidFill>
                  <a:schemeClr val="dk1"/>
                </a:solidFill>
                <a:latin typeface="Century Gothic"/>
                <a:ea typeface="Century Gothic"/>
                <a:cs typeface="Century Gothic"/>
                <a:sym typeface="Century Gothic"/>
              </a:rPr>
              <a:t>Love, </a:t>
            </a:r>
            <a:endParaRPr sz="1700">
              <a:solidFill>
                <a:schemeClr val="dk1"/>
              </a:solidFill>
              <a:latin typeface="Century Gothic"/>
              <a:ea typeface="Century Gothic"/>
              <a:cs typeface="Century Gothic"/>
              <a:sym typeface="Century Gothic"/>
            </a:endParaRPr>
          </a:p>
          <a:p>
            <a:pPr indent="0" lvl="0" marL="0" rtl="0" algn="r">
              <a:spcBef>
                <a:spcPts val="0"/>
              </a:spcBef>
              <a:spcAft>
                <a:spcPts val="0"/>
              </a:spcAft>
              <a:buClr>
                <a:schemeClr val="dk1"/>
              </a:buClr>
              <a:buSzPts val="1100"/>
              <a:buFont typeface="Arial"/>
              <a:buNone/>
            </a:pPr>
            <a:r>
              <a:rPr lang="en" sz="1700">
                <a:solidFill>
                  <a:schemeClr val="dk1"/>
                </a:solidFill>
                <a:latin typeface="Century Gothic"/>
                <a:ea typeface="Century Gothic"/>
                <a:cs typeface="Century Gothic"/>
                <a:sym typeface="Century Gothic"/>
              </a:rPr>
              <a:t>Mommy</a:t>
            </a:r>
            <a:endParaRPr sz="1700">
              <a:latin typeface="Century Gothic"/>
              <a:ea typeface="Century Gothic"/>
              <a:cs typeface="Century Gothic"/>
              <a:sym typeface="Century Gothic"/>
            </a:endParaRPr>
          </a:p>
        </p:txBody>
      </p:sp>
      <p:sp>
        <p:nvSpPr>
          <p:cNvPr id="181" name="Google Shape;181;p26"/>
          <p:cNvSpPr txBox="1"/>
          <p:nvPr/>
        </p:nvSpPr>
        <p:spPr>
          <a:xfrm>
            <a:off x="5564700" y="255550"/>
            <a:ext cx="960900" cy="471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Calibri"/>
                <a:ea typeface="Calibri"/>
                <a:cs typeface="Calibri"/>
                <a:sym typeface="Calibri"/>
              </a:rPr>
              <a:t>heading</a:t>
            </a:r>
            <a:endParaRPr b="1" sz="1800">
              <a:latin typeface="Calibri"/>
              <a:ea typeface="Calibri"/>
              <a:cs typeface="Calibri"/>
              <a:sym typeface="Calibri"/>
            </a:endParaRPr>
          </a:p>
        </p:txBody>
      </p:sp>
      <p:sp>
        <p:nvSpPr>
          <p:cNvPr id="182" name="Google Shape;182;p26"/>
          <p:cNvSpPr/>
          <p:nvPr/>
        </p:nvSpPr>
        <p:spPr>
          <a:xfrm rot="2077">
            <a:off x="6586832" y="423998"/>
            <a:ext cx="496500" cy="134700"/>
          </a:xfrm>
          <a:prstGeom prst="rightArrow">
            <a:avLst>
              <a:gd fmla="val 50000" name="adj1"/>
              <a:gd fmla="val 50000" name="adj2"/>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27"/>
          <p:cNvSpPr txBox="1"/>
          <p:nvPr/>
        </p:nvSpPr>
        <p:spPr>
          <a:xfrm>
            <a:off x="1591800" y="296150"/>
            <a:ext cx="7074000" cy="45504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Clr>
                <a:schemeClr val="dk1"/>
              </a:buClr>
              <a:buSzPts val="1100"/>
              <a:buFont typeface="Arial"/>
              <a:buNone/>
            </a:pPr>
            <a:r>
              <a:rPr lang="en" sz="1700">
                <a:solidFill>
                  <a:schemeClr val="dk1"/>
                </a:solidFill>
                <a:latin typeface="Century Gothic"/>
                <a:ea typeface="Century Gothic"/>
                <a:cs typeface="Century Gothic"/>
                <a:sym typeface="Century Gothic"/>
              </a:rPr>
              <a:t>July 16, 2021</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rPr lang="en" sz="1700">
                <a:solidFill>
                  <a:schemeClr val="dk1"/>
                </a:solidFill>
                <a:latin typeface="Century Gothic"/>
                <a:ea typeface="Century Gothic"/>
                <a:cs typeface="Century Gothic"/>
                <a:sym typeface="Century Gothic"/>
              </a:rPr>
              <a:t>Dear Ramón,</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rPr lang="en" sz="1700">
                <a:solidFill>
                  <a:schemeClr val="dk1"/>
                </a:solidFill>
                <a:latin typeface="Century Gothic"/>
                <a:ea typeface="Century Gothic"/>
                <a:cs typeface="Century Gothic"/>
                <a:sym typeface="Century Gothic"/>
              </a:rPr>
              <a:t>You should hold my hand when we cross the street. Crossing the street can be dangerous. Sometimes you don’t notice the cars that are coming. Yesterday you ran right into the road without looking!</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rPr lang="en" sz="1700">
                <a:solidFill>
                  <a:schemeClr val="dk1"/>
                </a:solidFill>
                <a:latin typeface="Century Gothic"/>
                <a:ea typeface="Century Gothic"/>
                <a:cs typeface="Century Gothic"/>
                <a:sym typeface="Century Gothic"/>
              </a:rPr>
              <a:t>Sometimes drivers don’t notice you, because you are small. The other day a car almost backed into you, because the driver couldn’t see you. </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rPr lang="en" sz="1700">
                <a:solidFill>
                  <a:schemeClr val="dk1"/>
                </a:solidFill>
                <a:latin typeface="Century Gothic"/>
                <a:ea typeface="Century Gothic"/>
                <a:cs typeface="Century Gothic"/>
                <a:sym typeface="Century Gothic"/>
              </a:rPr>
              <a:t>Please hold my hand when we cross the street. You will be much safer with my help!</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t/>
            </a:r>
            <a:endParaRPr sz="1700">
              <a:solidFill>
                <a:schemeClr val="dk1"/>
              </a:solidFill>
              <a:latin typeface="Century Gothic"/>
              <a:ea typeface="Century Gothic"/>
              <a:cs typeface="Century Gothic"/>
              <a:sym typeface="Century Gothic"/>
            </a:endParaRPr>
          </a:p>
          <a:p>
            <a:pPr indent="0" lvl="0" marL="0" rtl="0" algn="r">
              <a:spcBef>
                <a:spcPts val="0"/>
              </a:spcBef>
              <a:spcAft>
                <a:spcPts val="0"/>
              </a:spcAft>
              <a:buClr>
                <a:schemeClr val="dk1"/>
              </a:buClr>
              <a:buSzPts val="1100"/>
              <a:buFont typeface="Arial"/>
              <a:buNone/>
            </a:pPr>
            <a:r>
              <a:rPr lang="en" sz="1700">
                <a:solidFill>
                  <a:schemeClr val="dk1"/>
                </a:solidFill>
                <a:latin typeface="Century Gothic"/>
                <a:ea typeface="Century Gothic"/>
                <a:cs typeface="Century Gothic"/>
                <a:sym typeface="Century Gothic"/>
              </a:rPr>
              <a:t>Love, </a:t>
            </a:r>
            <a:endParaRPr sz="1700">
              <a:solidFill>
                <a:schemeClr val="dk1"/>
              </a:solidFill>
              <a:latin typeface="Century Gothic"/>
              <a:ea typeface="Century Gothic"/>
              <a:cs typeface="Century Gothic"/>
              <a:sym typeface="Century Gothic"/>
            </a:endParaRPr>
          </a:p>
          <a:p>
            <a:pPr indent="0" lvl="0" marL="0" rtl="0" algn="r">
              <a:spcBef>
                <a:spcPts val="0"/>
              </a:spcBef>
              <a:spcAft>
                <a:spcPts val="0"/>
              </a:spcAft>
              <a:buClr>
                <a:schemeClr val="dk1"/>
              </a:buClr>
              <a:buSzPts val="1100"/>
              <a:buFont typeface="Arial"/>
              <a:buNone/>
            </a:pPr>
            <a:r>
              <a:rPr lang="en" sz="1700">
                <a:solidFill>
                  <a:schemeClr val="dk1"/>
                </a:solidFill>
                <a:latin typeface="Century Gothic"/>
                <a:ea typeface="Century Gothic"/>
                <a:cs typeface="Century Gothic"/>
                <a:sym typeface="Century Gothic"/>
              </a:rPr>
              <a:t>Mommy</a:t>
            </a:r>
            <a:endParaRPr sz="1700">
              <a:latin typeface="Century Gothic"/>
              <a:ea typeface="Century Gothic"/>
              <a:cs typeface="Century Gothic"/>
              <a:sym typeface="Century Gothic"/>
            </a:endParaRPr>
          </a:p>
        </p:txBody>
      </p:sp>
      <p:sp>
        <p:nvSpPr>
          <p:cNvPr id="188" name="Google Shape;188;p27"/>
          <p:cNvSpPr txBox="1"/>
          <p:nvPr/>
        </p:nvSpPr>
        <p:spPr>
          <a:xfrm>
            <a:off x="5564700" y="255550"/>
            <a:ext cx="960900" cy="471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Calibri"/>
                <a:ea typeface="Calibri"/>
                <a:cs typeface="Calibri"/>
                <a:sym typeface="Calibri"/>
              </a:rPr>
              <a:t>heading</a:t>
            </a:r>
            <a:endParaRPr b="1" sz="1800">
              <a:latin typeface="Calibri"/>
              <a:ea typeface="Calibri"/>
              <a:cs typeface="Calibri"/>
              <a:sym typeface="Calibri"/>
            </a:endParaRPr>
          </a:p>
        </p:txBody>
      </p:sp>
      <p:sp>
        <p:nvSpPr>
          <p:cNvPr id="189" name="Google Shape;189;p27"/>
          <p:cNvSpPr/>
          <p:nvPr/>
        </p:nvSpPr>
        <p:spPr>
          <a:xfrm rot="2077">
            <a:off x="6586832" y="423998"/>
            <a:ext cx="496500" cy="134700"/>
          </a:xfrm>
          <a:prstGeom prst="rightArrow">
            <a:avLst>
              <a:gd fmla="val 50000" name="adj1"/>
              <a:gd fmla="val 50000" name="adj2"/>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27"/>
          <p:cNvSpPr txBox="1"/>
          <p:nvPr/>
        </p:nvSpPr>
        <p:spPr>
          <a:xfrm>
            <a:off x="121650" y="496500"/>
            <a:ext cx="1337700" cy="471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Calibri"/>
                <a:ea typeface="Calibri"/>
                <a:cs typeface="Calibri"/>
                <a:sym typeface="Calibri"/>
              </a:rPr>
              <a:t>greeting</a:t>
            </a:r>
            <a:endParaRPr b="1" sz="1800">
              <a:latin typeface="Calibri"/>
              <a:ea typeface="Calibri"/>
              <a:cs typeface="Calibri"/>
              <a:sym typeface="Calibri"/>
            </a:endParaRPr>
          </a:p>
        </p:txBody>
      </p:sp>
      <p:sp>
        <p:nvSpPr>
          <p:cNvPr id="191" name="Google Shape;191;p27"/>
          <p:cNvSpPr/>
          <p:nvPr/>
        </p:nvSpPr>
        <p:spPr>
          <a:xfrm rot="2077">
            <a:off x="1095300" y="664950"/>
            <a:ext cx="496500" cy="134700"/>
          </a:xfrm>
          <a:prstGeom prst="rightArrow">
            <a:avLst>
              <a:gd fmla="val 50000" name="adj1"/>
              <a:gd fmla="val 50000" name="adj2"/>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28"/>
          <p:cNvSpPr txBox="1"/>
          <p:nvPr/>
        </p:nvSpPr>
        <p:spPr>
          <a:xfrm>
            <a:off x="1591800" y="296150"/>
            <a:ext cx="7074000" cy="45504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Clr>
                <a:schemeClr val="dk1"/>
              </a:buClr>
              <a:buSzPts val="1100"/>
              <a:buFont typeface="Arial"/>
              <a:buNone/>
            </a:pPr>
            <a:r>
              <a:rPr lang="en" sz="1700">
                <a:solidFill>
                  <a:schemeClr val="dk1"/>
                </a:solidFill>
                <a:latin typeface="Century Gothic"/>
                <a:ea typeface="Century Gothic"/>
                <a:cs typeface="Century Gothic"/>
                <a:sym typeface="Century Gothic"/>
              </a:rPr>
              <a:t>July 16, 2021</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rPr lang="en" sz="1700">
                <a:solidFill>
                  <a:schemeClr val="dk1"/>
                </a:solidFill>
                <a:latin typeface="Century Gothic"/>
                <a:ea typeface="Century Gothic"/>
                <a:cs typeface="Century Gothic"/>
                <a:sym typeface="Century Gothic"/>
              </a:rPr>
              <a:t>Dear Ramón,</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rPr lang="en" sz="1700">
                <a:solidFill>
                  <a:schemeClr val="dk1"/>
                </a:solidFill>
                <a:latin typeface="Century Gothic"/>
                <a:ea typeface="Century Gothic"/>
                <a:cs typeface="Century Gothic"/>
                <a:sym typeface="Century Gothic"/>
              </a:rPr>
              <a:t>You should hold my hand when we cross the street. Crossing the street can be dangerous. Sometimes you don’t notice the cars that are coming. Yesterday you ran right into the road without looking!</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rPr lang="en" sz="1700">
                <a:solidFill>
                  <a:schemeClr val="dk1"/>
                </a:solidFill>
                <a:latin typeface="Century Gothic"/>
                <a:ea typeface="Century Gothic"/>
                <a:cs typeface="Century Gothic"/>
                <a:sym typeface="Century Gothic"/>
              </a:rPr>
              <a:t>Sometimes drivers don’t notice you, because you are small. The other day a car almost backed into you, because the driver couldn’t see you. </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rPr lang="en" sz="1700">
                <a:solidFill>
                  <a:schemeClr val="dk1"/>
                </a:solidFill>
                <a:latin typeface="Century Gothic"/>
                <a:ea typeface="Century Gothic"/>
                <a:cs typeface="Century Gothic"/>
                <a:sym typeface="Century Gothic"/>
              </a:rPr>
              <a:t>Please hold my hand when we cross the street. You will be much safer with my help!</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t/>
            </a:r>
            <a:endParaRPr sz="1700">
              <a:solidFill>
                <a:schemeClr val="dk1"/>
              </a:solidFill>
              <a:latin typeface="Century Gothic"/>
              <a:ea typeface="Century Gothic"/>
              <a:cs typeface="Century Gothic"/>
              <a:sym typeface="Century Gothic"/>
            </a:endParaRPr>
          </a:p>
          <a:p>
            <a:pPr indent="0" lvl="0" marL="0" rtl="0" algn="r">
              <a:spcBef>
                <a:spcPts val="0"/>
              </a:spcBef>
              <a:spcAft>
                <a:spcPts val="0"/>
              </a:spcAft>
              <a:buClr>
                <a:schemeClr val="dk1"/>
              </a:buClr>
              <a:buSzPts val="1100"/>
              <a:buFont typeface="Arial"/>
              <a:buNone/>
            </a:pPr>
            <a:r>
              <a:rPr lang="en" sz="1700">
                <a:solidFill>
                  <a:schemeClr val="dk1"/>
                </a:solidFill>
                <a:latin typeface="Century Gothic"/>
                <a:ea typeface="Century Gothic"/>
                <a:cs typeface="Century Gothic"/>
                <a:sym typeface="Century Gothic"/>
              </a:rPr>
              <a:t>Love, </a:t>
            </a:r>
            <a:endParaRPr sz="1700">
              <a:solidFill>
                <a:schemeClr val="dk1"/>
              </a:solidFill>
              <a:latin typeface="Century Gothic"/>
              <a:ea typeface="Century Gothic"/>
              <a:cs typeface="Century Gothic"/>
              <a:sym typeface="Century Gothic"/>
            </a:endParaRPr>
          </a:p>
          <a:p>
            <a:pPr indent="0" lvl="0" marL="0" rtl="0" algn="r">
              <a:spcBef>
                <a:spcPts val="0"/>
              </a:spcBef>
              <a:spcAft>
                <a:spcPts val="0"/>
              </a:spcAft>
              <a:buClr>
                <a:schemeClr val="dk1"/>
              </a:buClr>
              <a:buSzPts val="1100"/>
              <a:buFont typeface="Arial"/>
              <a:buNone/>
            </a:pPr>
            <a:r>
              <a:rPr lang="en" sz="1700">
                <a:solidFill>
                  <a:schemeClr val="dk1"/>
                </a:solidFill>
                <a:latin typeface="Century Gothic"/>
                <a:ea typeface="Century Gothic"/>
                <a:cs typeface="Century Gothic"/>
                <a:sym typeface="Century Gothic"/>
              </a:rPr>
              <a:t>Mommy</a:t>
            </a:r>
            <a:endParaRPr sz="1700">
              <a:latin typeface="Century Gothic"/>
              <a:ea typeface="Century Gothic"/>
              <a:cs typeface="Century Gothic"/>
              <a:sym typeface="Century Gothic"/>
            </a:endParaRPr>
          </a:p>
        </p:txBody>
      </p:sp>
      <p:sp>
        <p:nvSpPr>
          <p:cNvPr id="197" name="Google Shape;197;p28"/>
          <p:cNvSpPr txBox="1"/>
          <p:nvPr/>
        </p:nvSpPr>
        <p:spPr>
          <a:xfrm>
            <a:off x="5564700" y="255550"/>
            <a:ext cx="960900" cy="471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Calibri"/>
                <a:ea typeface="Calibri"/>
                <a:cs typeface="Calibri"/>
                <a:sym typeface="Calibri"/>
              </a:rPr>
              <a:t>heading</a:t>
            </a:r>
            <a:endParaRPr b="1" sz="1800">
              <a:latin typeface="Calibri"/>
              <a:ea typeface="Calibri"/>
              <a:cs typeface="Calibri"/>
              <a:sym typeface="Calibri"/>
            </a:endParaRPr>
          </a:p>
        </p:txBody>
      </p:sp>
      <p:sp>
        <p:nvSpPr>
          <p:cNvPr id="198" name="Google Shape;198;p28"/>
          <p:cNvSpPr/>
          <p:nvPr/>
        </p:nvSpPr>
        <p:spPr>
          <a:xfrm rot="2077">
            <a:off x="6586832" y="423998"/>
            <a:ext cx="496500" cy="134700"/>
          </a:xfrm>
          <a:prstGeom prst="rightArrow">
            <a:avLst>
              <a:gd fmla="val 50000" name="adj1"/>
              <a:gd fmla="val 50000" name="adj2"/>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28"/>
          <p:cNvSpPr txBox="1"/>
          <p:nvPr/>
        </p:nvSpPr>
        <p:spPr>
          <a:xfrm>
            <a:off x="121650" y="496500"/>
            <a:ext cx="1337700" cy="471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Calibri"/>
                <a:ea typeface="Calibri"/>
                <a:cs typeface="Calibri"/>
                <a:sym typeface="Calibri"/>
              </a:rPr>
              <a:t>greeting</a:t>
            </a:r>
            <a:endParaRPr b="1" sz="1800">
              <a:latin typeface="Calibri"/>
              <a:ea typeface="Calibri"/>
              <a:cs typeface="Calibri"/>
              <a:sym typeface="Calibri"/>
            </a:endParaRPr>
          </a:p>
        </p:txBody>
      </p:sp>
      <p:sp>
        <p:nvSpPr>
          <p:cNvPr id="200" name="Google Shape;200;p28"/>
          <p:cNvSpPr/>
          <p:nvPr/>
        </p:nvSpPr>
        <p:spPr>
          <a:xfrm rot="2077">
            <a:off x="1095300" y="664950"/>
            <a:ext cx="496500" cy="134700"/>
          </a:xfrm>
          <a:prstGeom prst="rightArrow">
            <a:avLst>
              <a:gd fmla="val 50000" name="adj1"/>
              <a:gd fmla="val 50000" name="adj2"/>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28"/>
          <p:cNvSpPr txBox="1"/>
          <p:nvPr/>
        </p:nvSpPr>
        <p:spPr>
          <a:xfrm>
            <a:off x="265500" y="2032650"/>
            <a:ext cx="829800" cy="471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Calibri"/>
                <a:ea typeface="Calibri"/>
                <a:cs typeface="Calibri"/>
                <a:sym typeface="Calibri"/>
              </a:rPr>
              <a:t>body</a:t>
            </a:r>
            <a:endParaRPr b="1" sz="1800">
              <a:latin typeface="Calibri"/>
              <a:ea typeface="Calibri"/>
              <a:cs typeface="Calibri"/>
              <a:sym typeface="Calibri"/>
            </a:endParaRPr>
          </a:p>
        </p:txBody>
      </p:sp>
      <p:sp>
        <p:nvSpPr>
          <p:cNvPr id="202" name="Google Shape;202;p28"/>
          <p:cNvSpPr/>
          <p:nvPr/>
        </p:nvSpPr>
        <p:spPr>
          <a:xfrm rot="2077">
            <a:off x="962857" y="2201098"/>
            <a:ext cx="496500" cy="134700"/>
          </a:xfrm>
          <a:prstGeom prst="rightArrow">
            <a:avLst>
              <a:gd fmla="val 50000" name="adj1"/>
              <a:gd fmla="val 50000" name="adj2"/>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28"/>
          <p:cNvSpPr/>
          <p:nvPr/>
        </p:nvSpPr>
        <p:spPr>
          <a:xfrm>
            <a:off x="1591800" y="1089925"/>
            <a:ext cx="7098600" cy="29391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29"/>
          <p:cNvSpPr txBox="1"/>
          <p:nvPr/>
        </p:nvSpPr>
        <p:spPr>
          <a:xfrm>
            <a:off x="1591800" y="296150"/>
            <a:ext cx="7074000" cy="45504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Clr>
                <a:schemeClr val="dk1"/>
              </a:buClr>
              <a:buSzPts val="1100"/>
              <a:buFont typeface="Arial"/>
              <a:buNone/>
            </a:pPr>
            <a:r>
              <a:rPr lang="en" sz="1700">
                <a:solidFill>
                  <a:schemeClr val="dk1"/>
                </a:solidFill>
                <a:latin typeface="Century Gothic"/>
                <a:ea typeface="Century Gothic"/>
                <a:cs typeface="Century Gothic"/>
                <a:sym typeface="Century Gothic"/>
              </a:rPr>
              <a:t>July 16, 2021</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rPr lang="en" sz="1700">
                <a:solidFill>
                  <a:schemeClr val="dk1"/>
                </a:solidFill>
                <a:latin typeface="Century Gothic"/>
                <a:ea typeface="Century Gothic"/>
                <a:cs typeface="Century Gothic"/>
                <a:sym typeface="Century Gothic"/>
              </a:rPr>
              <a:t>Dear Ramón,</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rPr lang="en" sz="1700">
                <a:solidFill>
                  <a:schemeClr val="dk1"/>
                </a:solidFill>
                <a:latin typeface="Century Gothic"/>
                <a:ea typeface="Century Gothic"/>
                <a:cs typeface="Century Gothic"/>
                <a:sym typeface="Century Gothic"/>
              </a:rPr>
              <a:t>You should hold my hand when we cross the street. Crossing the street can be dangerous. Sometimes you don’t notice the cars that are coming. Yesterday you ran right into the road without looking!</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rPr lang="en" sz="1700">
                <a:solidFill>
                  <a:schemeClr val="dk1"/>
                </a:solidFill>
                <a:latin typeface="Century Gothic"/>
                <a:ea typeface="Century Gothic"/>
                <a:cs typeface="Century Gothic"/>
                <a:sym typeface="Century Gothic"/>
              </a:rPr>
              <a:t>Sometimes drivers don’t notice you, because you are small. The other day a car almost backed into you, because the driver couldn’t see you. </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rPr lang="en" sz="1700">
                <a:solidFill>
                  <a:schemeClr val="dk1"/>
                </a:solidFill>
                <a:latin typeface="Century Gothic"/>
                <a:ea typeface="Century Gothic"/>
                <a:cs typeface="Century Gothic"/>
                <a:sym typeface="Century Gothic"/>
              </a:rPr>
              <a:t>Please hold my hand when we cross the street. You will be much safer with my help!</a:t>
            </a:r>
            <a:endParaRPr sz="17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t/>
            </a:r>
            <a:endParaRPr sz="1700">
              <a:solidFill>
                <a:schemeClr val="dk1"/>
              </a:solidFill>
              <a:latin typeface="Century Gothic"/>
              <a:ea typeface="Century Gothic"/>
              <a:cs typeface="Century Gothic"/>
              <a:sym typeface="Century Gothic"/>
            </a:endParaRPr>
          </a:p>
          <a:p>
            <a:pPr indent="0" lvl="0" marL="0" rtl="0" algn="r">
              <a:spcBef>
                <a:spcPts val="0"/>
              </a:spcBef>
              <a:spcAft>
                <a:spcPts val="0"/>
              </a:spcAft>
              <a:buClr>
                <a:schemeClr val="dk1"/>
              </a:buClr>
              <a:buSzPts val="1100"/>
              <a:buFont typeface="Arial"/>
              <a:buNone/>
            </a:pPr>
            <a:r>
              <a:rPr lang="en" sz="1700">
                <a:solidFill>
                  <a:schemeClr val="dk1"/>
                </a:solidFill>
                <a:latin typeface="Century Gothic"/>
                <a:ea typeface="Century Gothic"/>
                <a:cs typeface="Century Gothic"/>
                <a:sym typeface="Century Gothic"/>
              </a:rPr>
              <a:t>Love, </a:t>
            </a:r>
            <a:endParaRPr sz="1700">
              <a:solidFill>
                <a:schemeClr val="dk1"/>
              </a:solidFill>
              <a:latin typeface="Century Gothic"/>
              <a:ea typeface="Century Gothic"/>
              <a:cs typeface="Century Gothic"/>
              <a:sym typeface="Century Gothic"/>
            </a:endParaRPr>
          </a:p>
          <a:p>
            <a:pPr indent="0" lvl="0" marL="0" rtl="0" algn="r">
              <a:spcBef>
                <a:spcPts val="0"/>
              </a:spcBef>
              <a:spcAft>
                <a:spcPts val="0"/>
              </a:spcAft>
              <a:buClr>
                <a:schemeClr val="dk1"/>
              </a:buClr>
              <a:buSzPts val="1100"/>
              <a:buFont typeface="Arial"/>
              <a:buNone/>
            </a:pPr>
            <a:r>
              <a:rPr lang="en" sz="1700">
                <a:solidFill>
                  <a:schemeClr val="dk1"/>
                </a:solidFill>
                <a:latin typeface="Century Gothic"/>
                <a:ea typeface="Century Gothic"/>
                <a:cs typeface="Century Gothic"/>
                <a:sym typeface="Century Gothic"/>
              </a:rPr>
              <a:t>Mommy</a:t>
            </a:r>
            <a:endParaRPr sz="1700">
              <a:latin typeface="Century Gothic"/>
              <a:ea typeface="Century Gothic"/>
              <a:cs typeface="Century Gothic"/>
              <a:sym typeface="Century Gothic"/>
            </a:endParaRPr>
          </a:p>
        </p:txBody>
      </p:sp>
      <p:sp>
        <p:nvSpPr>
          <p:cNvPr id="209" name="Google Shape;209;p29"/>
          <p:cNvSpPr txBox="1"/>
          <p:nvPr/>
        </p:nvSpPr>
        <p:spPr>
          <a:xfrm>
            <a:off x="5564700" y="255550"/>
            <a:ext cx="960900" cy="471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Calibri"/>
                <a:ea typeface="Calibri"/>
                <a:cs typeface="Calibri"/>
                <a:sym typeface="Calibri"/>
              </a:rPr>
              <a:t>heading</a:t>
            </a:r>
            <a:endParaRPr b="1" sz="1800">
              <a:latin typeface="Calibri"/>
              <a:ea typeface="Calibri"/>
              <a:cs typeface="Calibri"/>
              <a:sym typeface="Calibri"/>
            </a:endParaRPr>
          </a:p>
        </p:txBody>
      </p:sp>
      <p:sp>
        <p:nvSpPr>
          <p:cNvPr id="210" name="Google Shape;210;p29"/>
          <p:cNvSpPr/>
          <p:nvPr/>
        </p:nvSpPr>
        <p:spPr>
          <a:xfrm rot="2077">
            <a:off x="6586832" y="423998"/>
            <a:ext cx="496500" cy="134700"/>
          </a:xfrm>
          <a:prstGeom prst="rightArrow">
            <a:avLst>
              <a:gd fmla="val 50000" name="adj1"/>
              <a:gd fmla="val 50000" name="adj2"/>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29"/>
          <p:cNvSpPr txBox="1"/>
          <p:nvPr/>
        </p:nvSpPr>
        <p:spPr>
          <a:xfrm>
            <a:off x="121650" y="496500"/>
            <a:ext cx="1337700" cy="471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Calibri"/>
                <a:ea typeface="Calibri"/>
                <a:cs typeface="Calibri"/>
                <a:sym typeface="Calibri"/>
              </a:rPr>
              <a:t>greeting</a:t>
            </a:r>
            <a:endParaRPr b="1" sz="1800">
              <a:latin typeface="Calibri"/>
              <a:ea typeface="Calibri"/>
              <a:cs typeface="Calibri"/>
              <a:sym typeface="Calibri"/>
            </a:endParaRPr>
          </a:p>
        </p:txBody>
      </p:sp>
      <p:sp>
        <p:nvSpPr>
          <p:cNvPr id="212" name="Google Shape;212;p29"/>
          <p:cNvSpPr/>
          <p:nvPr/>
        </p:nvSpPr>
        <p:spPr>
          <a:xfrm rot="2077">
            <a:off x="1095300" y="664950"/>
            <a:ext cx="496500" cy="134700"/>
          </a:xfrm>
          <a:prstGeom prst="rightArrow">
            <a:avLst>
              <a:gd fmla="val 50000" name="adj1"/>
              <a:gd fmla="val 50000" name="adj2"/>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29"/>
          <p:cNvSpPr txBox="1"/>
          <p:nvPr/>
        </p:nvSpPr>
        <p:spPr>
          <a:xfrm>
            <a:off x="265500" y="2032650"/>
            <a:ext cx="829800" cy="471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Calibri"/>
                <a:ea typeface="Calibri"/>
                <a:cs typeface="Calibri"/>
                <a:sym typeface="Calibri"/>
              </a:rPr>
              <a:t>body</a:t>
            </a:r>
            <a:endParaRPr b="1" sz="1800">
              <a:latin typeface="Calibri"/>
              <a:ea typeface="Calibri"/>
              <a:cs typeface="Calibri"/>
              <a:sym typeface="Calibri"/>
            </a:endParaRPr>
          </a:p>
        </p:txBody>
      </p:sp>
      <p:sp>
        <p:nvSpPr>
          <p:cNvPr id="214" name="Google Shape;214;p29"/>
          <p:cNvSpPr/>
          <p:nvPr/>
        </p:nvSpPr>
        <p:spPr>
          <a:xfrm rot="2077">
            <a:off x="962857" y="2201098"/>
            <a:ext cx="496500" cy="134700"/>
          </a:xfrm>
          <a:prstGeom prst="rightArrow">
            <a:avLst>
              <a:gd fmla="val 50000" name="adj1"/>
              <a:gd fmla="val 50000" name="adj2"/>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29"/>
          <p:cNvSpPr txBox="1"/>
          <p:nvPr/>
        </p:nvSpPr>
        <p:spPr>
          <a:xfrm>
            <a:off x="6586825" y="3922825"/>
            <a:ext cx="960900" cy="471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Calibri"/>
                <a:ea typeface="Calibri"/>
                <a:cs typeface="Calibri"/>
                <a:sym typeface="Calibri"/>
              </a:rPr>
              <a:t>closing</a:t>
            </a:r>
            <a:endParaRPr b="1" sz="1800">
              <a:latin typeface="Calibri"/>
              <a:ea typeface="Calibri"/>
              <a:cs typeface="Calibri"/>
              <a:sym typeface="Calibri"/>
            </a:endParaRPr>
          </a:p>
        </p:txBody>
      </p:sp>
      <p:sp>
        <p:nvSpPr>
          <p:cNvPr id="216" name="Google Shape;216;p29"/>
          <p:cNvSpPr/>
          <p:nvPr/>
        </p:nvSpPr>
        <p:spPr>
          <a:xfrm rot="1077187">
            <a:off x="7407382" y="4186557"/>
            <a:ext cx="496369" cy="134624"/>
          </a:xfrm>
          <a:prstGeom prst="rightArrow">
            <a:avLst>
              <a:gd fmla="val 50000" name="adj1"/>
              <a:gd fmla="val 50000" name="adj2"/>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29"/>
          <p:cNvSpPr txBox="1"/>
          <p:nvPr/>
        </p:nvSpPr>
        <p:spPr>
          <a:xfrm>
            <a:off x="6110075" y="4416200"/>
            <a:ext cx="1337700" cy="471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Calibri"/>
                <a:ea typeface="Calibri"/>
                <a:cs typeface="Calibri"/>
                <a:sym typeface="Calibri"/>
              </a:rPr>
              <a:t>signature</a:t>
            </a:r>
            <a:endParaRPr b="1" sz="1800">
              <a:latin typeface="Calibri"/>
              <a:ea typeface="Calibri"/>
              <a:cs typeface="Calibri"/>
              <a:sym typeface="Calibri"/>
            </a:endParaRPr>
          </a:p>
        </p:txBody>
      </p:sp>
      <p:sp>
        <p:nvSpPr>
          <p:cNvPr id="218" name="Google Shape;218;p29"/>
          <p:cNvSpPr/>
          <p:nvPr/>
        </p:nvSpPr>
        <p:spPr>
          <a:xfrm rot="2077">
            <a:off x="7158232" y="4584648"/>
            <a:ext cx="496500" cy="134700"/>
          </a:xfrm>
          <a:prstGeom prst="rightArrow">
            <a:avLst>
              <a:gd fmla="val 50000" name="adj1"/>
              <a:gd fmla="val 50000" name="adj2"/>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29"/>
          <p:cNvSpPr/>
          <p:nvPr/>
        </p:nvSpPr>
        <p:spPr>
          <a:xfrm>
            <a:off x="1591800" y="1089925"/>
            <a:ext cx="7098600" cy="29391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txBox="1"/>
          <p:nvPr/>
        </p:nvSpPr>
        <p:spPr>
          <a:xfrm>
            <a:off x="311875" y="437700"/>
            <a:ext cx="8520600" cy="4247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sz="1800">
                <a:solidFill>
                  <a:schemeClr val="dk1"/>
                </a:solidFill>
                <a:latin typeface="Century Gothic"/>
                <a:ea typeface="Century Gothic"/>
                <a:cs typeface="Century Gothic"/>
                <a:sym typeface="Century Gothic"/>
              </a:rPr>
              <a:t>July 16, 2021</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rPr lang="en" sz="1800">
                <a:solidFill>
                  <a:schemeClr val="dk1"/>
                </a:solidFill>
                <a:latin typeface="Century Gothic"/>
                <a:ea typeface="Century Gothic"/>
                <a:cs typeface="Century Gothic"/>
                <a:sym typeface="Century Gothic"/>
              </a:rPr>
              <a:t>Dear Ramón,</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rPr lang="en" sz="1800">
                <a:solidFill>
                  <a:schemeClr val="dk1"/>
                </a:solidFill>
                <a:latin typeface="Century Gothic"/>
                <a:ea typeface="Century Gothic"/>
                <a:cs typeface="Century Gothic"/>
                <a:sym typeface="Century Gothic"/>
              </a:rPr>
              <a:t>You should hold my hand when we cross the street. Crossing the street can be dangerous. Sometimes you don’t notice the cars that are coming. Yesterday you ran right into the road without looking!</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rPr lang="en" sz="1800">
                <a:solidFill>
                  <a:schemeClr val="dk1"/>
                </a:solidFill>
                <a:latin typeface="Century Gothic"/>
                <a:ea typeface="Century Gothic"/>
                <a:cs typeface="Century Gothic"/>
                <a:sym typeface="Century Gothic"/>
              </a:rPr>
              <a:t>Sometimes drivers don’t notice you, because you are small. The other day a car almost backed into you, because the driver couldn’t see you. </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rPr lang="en" sz="1800">
                <a:solidFill>
                  <a:schemeClr val="dk1"/>
                </a:solidFill>
                <a:latin typeface="Century Gothic"/>
                <a:ea typeface="Century Gothic"/>
                <a:cs typeface="Century Gothic"/>
                <a:sym typeface="Century Gothic"/>
              </a:rPr>
              <a:t>Please hold my hand when we cross the street. You will be much safer with my help!</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0" lvl="0" marL="0" rtl="0" algn="r">
              <a:spcBef>
                <a:spcPts val="0"/>
              </a:spcBef>
              <a:spcAft>
                <a:spcPts val="0"/>
              </a:spcAft>
              <a:buNone/>
            </a:pPr>
            <a:r>
              <a:rPr lang="en" sz="1800">
                <a:solidFill>
                  <a:schemeClr val="dk1"/>
                </a:solidFill>
                <a:latin typeface="Century Gothic"/>
                <a:ea typeface="Century Gothic"/>
                <a:cs typeface="Century Gothic"/>
                <a:sym typeface="Century Gothic"/>
              </a:rPr>
              <a:t>Love, </a:t>
            </a:r>
            <a:endParaRPr sz="1800">
              <a:solidFill>
                <a:schemeClr val="dk1"/>
              </a:solidFill>
              <a:latin typeface="Century Gothic"/>
              <a:ea typeface="Century Gothic"/>
              <a:cs typeface="Century Gothic"/>
              <a:sym typeface="Century Gothic"/>
            </a:endParaRPr>
          </a:p>
          <a:p>
            <a:pPr indent="0" lvl="0" marL="0" rtl="0" algn="r">
              <a:spcBef>
                <a:spcPts val="0"/>
              </a:spcBef>
              <a:spcAft>
                <a:spcPts val="0"/>
              </a:spcAft>
              <a:buNone/>
            </a:pPr>
            <a:r>
              <a:rPr lang="en" sz="1800">
                <a:solidFill>
                  <a:schemeClr val="dk1"/>
                </a:solidFill>
                <a:latin typeface="Century Gothic"/>
                <a:ea typeface="Century Gothic"/>
                <a:cs typeface="Century Gothic"/>
                <a:sym typeface="Century Gothic"/>
              </a:rPr>
              <a:t>Mommy</a:t>
            </a:r>
            <a:endParaRPr sz="1800">
              <a:latin typeface="Century Gothic"/>
              <a:ea typeface="Century Gothic"/>
              <a:cs typeface="Century Gothic"/>
              <a:sym typeface="Century Gothic"/>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7"/>
          <p:cNvSpPr txBox="1"/>
          <p:nvPr/>
        </p:nvSpPr>
        <p:spPr>
          <a:xfrm>
            <a:off x="311875" y="437700"/>
            <a:ext cx="8520600" cy="4247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sz="1800">
                <a:solidFill>
                  <a:schemeClr val="dk1"/>
                </a:solidFill>
                <a:latin typeface="Century Gothic"/>
                <a:ea typeface="Century Gothic"/>
                <a:cs typeface="Century Gothic"/>
                <a:sym typeface="Century Gothic"/>
              </a:rPr>
              <a:t>July 16, 2021</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rPr lang="en" sz="1800">
                <a:solidFill>
                  <a:schemeClr val="dk1"/>
                </a:solidFill>
                <a:latin typeface="Century Gothic"/>
                <a:ea typeface="Century Gothic"/>
                <a:cs typeface="Century Gothic"/>
                <a:sym typeface="Century Gothic"/>
              </a:rPr>
              <a:t>Dear Ramón,</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rPr lang="en" sz="1800">
                <a:solidFill>
                  <a:schemeClr val="dk1"/>
                </a:solidFill>
                <a:highlight>
                  <a:srgbClr val="FFFF00"/>
                </a:highlight>
                <a:latin typeface="Century Gothic"/>
                <a:ea typeface="Century Gothic"/>
                <a:cs typeface="Century Gothic"/>
                <a:sym typeface="Century Gothic"/>
              </a:rPr>
              <a:t>You should hold my hand when we cross the street.</a:t>
            </a:r>
            <a:r>
              <a:rPr lang="en" sz="1800">
                <a:solidFill>
                  <a:schemeClr val="dk1"/>
                </a:solidFill>
                <a:latin typeface="Century Gothic"/>
                <a:ea typeface="Century Gothic"/>
                <a:cs typeface="Century Gothic"/>
                <a:sym typeface="Century Gothic"/>
              </a:rPr>
              <a:t> Crossing the street can be dangerous. Sometimes you don’t notice the cars that are coming. Yesterday you ran right into the road without looking!</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rPr lang="en" sz="1800">
                <a:solidFill>
                  <a:schemeClr val="dk1"/>
                </a:solidFill>
                <a:latin typeface="Century Gothic"/>
                <a:ea typeface="Century Gothic"/>
                <a:cs typeface="Century Gothic"/>
                <a:sym typeface="Century Gothic"/>
              </a:rPr>
              <a:t>Sometimes drivers don’t notice you, because you are small. The other day a car almost backed into you, because the driver couldn’t see you. </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rPr lang="en" sz="1800">
                <a:solidFill>
                  <a:schemeClr val="dk1"/>
                </a:solidFill>
                <a:latin typeface="Century Gothic"/>
                <a:ea typeface="Century Gothic"/>
                <a:cs typeface="Century Gothic"/>
                <a:sym typeface="Century Gothic"/>
              </a:rPr>
              <a:t>Please hold my hand when we cross the street. You will be much safer with my help!</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0" lvl="0" marL="0" rtl="0" algn="r">
              <a:spcBef>
                <a:spcPts val="0"/>
              </a:spcBef>
              <a:spcAft>
                <a:spcPts val="0"/>
              </a:spcAft>
              <a:buNone/>
            </a:pPr>
            <a:r>
              <a:rPr lang="en" sz="1800">
                <a:solidFill>
                  <a:schemeClr val="dk1"/>
                </a:solidFill>
                <a:latin typeface="Century Gothic"/>
                <a:ea typeface="Century Gothic"/>
                <a:cs typeface="Century Gothic"/>
                <a:sym typeface="Century Gothic"/>
              </a:rPr>
              <a:t>Love, </a:t>
            </a:r>
            <a:endParaRPr sz="1800">
              <a:solidFill>
                <a:schemeClr val="dk1"/>
              </a:solidFill>
              <a:latin typeface="Century Gothic"/>
              <a:ea typeface="Century Gothic"/>
              <a:cs typeface="Century Gothic"/>
              <a:sym typeface="Century Gothic"/>
            </a:endParaRPr>
          </a:p>
          <a:p>
            <a:pPr indent="0" lvl="0" marL="0" rtl="0" algn="r">
              <a:spcBef>
                <a:spcPts val="0"/>
              </a:spcBef>
              <a:spcAft>
                <a:spcPts val="0"/>
              </a:spcAft>
              <a:buNone/>
            </a:pPr>
            <a:r>
              <a:rPr lang="en" sz="1800">
                <a:solidFill>
                  <a:schemeClr val="dk1"/>
                </a:solidFill>
                <a:latin typeface="Century Gothic"/>
                <a:ea typeface="Century Gothic"/>
                <a:cs typeface="Century Gothic"/>
                <a:sym typeface="Century Gothic"/>
              </a:rPr>
              <a:t>Mommy</a:t>
            </a:r>
            <a:endParaRPr sz="1800">
              <a:latin typeface="Century Gothic"/>
              <a:ea typeface="Century Gothic"/>
              <a:cs typeface="Century Gothic"/>
              <a:sym typeface="Century Gothic"/>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0"/>
              </a:spcAft>
              <a:buNone/>
            </a:pPr>
            <a:r>
              <a:rPr lang="en" sz="3000">
                <a:solidFill>
                  <a:srgbClr val="000000"/>
                </a:solidFill>
                <a:latin typeface="Cabin"/>
                <a:ea typeface="Cabin"/>
                <a:cs typeface="Cabin"/>
                <a:sym typeface="Cabin"/>
              </a:rPr>
              <a:t>Stages</a:t>
            </a:r>
            <a:endParaRPr sz="3000">
              <a:solidFill>
                <a:srgbClr val="000000"/>
              </a:solidFill>
              <a:latin typeface="Cabin"/>
              <a:ea typeface="Cabin"/>
              <a:cs typeface="Cabin"/>
              <a:sym typeface="Cabin"/>
            </a:endParaRPr>
          </a:p>
          <a:p>
            <a:pPr indent="0" lvl="0" marL="0" rtl="0" algn="l">
              <a:spcBef>
                <a:spcPts val="0"/>
              </a:spcBef>
              <a:spcAft>
                <a:spcPts val="0"/>
              </a:spcAft>
              <a:buClr>
                <a:srgbClr val="000000"/>
              </a:buClr>
              <a:buSzPts val="1100"/>
              <a:buFont typeface="Arial"/>
              <a:buNone/>
            </a:pPr>
            <a:r>
              <a:t/>
            </a:r>
            <a:endParaRPr/>
          </a:p>
        </p:txBody>
      </p:sp>
      <p:sp>
        <p:nvSpPr>
          <p:cNvPr id="85" name="Google Shape;85;p18"/>
          <p:cNvSpPr txBox="1"/>
          <p:nvPr/>
        </p:nvSpPr>
        <p:spPr>
          <a:xfrm>
            <a:off x="571500" y="1143000"/>
            <a:ext cx="8196600" cy="4662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800">
                <a:latin typeface="Calibri"/>
                <a:ea typeface="Calibri"/>
                <a:cs typeface="Calibri"/>
                <a:sym typeface="Calibri"/>
              </a:rPr>
              <a:t>Thesis: </a:t>
            </a:r>
            <a:r>
              <a:rPr lang="en" sz="1800">
                <a:latin typeface="Calibri"/>
                <a:ea typeface="Calibri"/>
                <a:cs typeface="Calibri"/>
                <a:sym typeface="Calibri"/>
              </a:rPr>
              <a:t>You should hold my hand when we cross the street.</a:t>
            </a:r>
            <a:endParaRPr sz="1800">
              <a:latin typeface="Calibri"/>
              <a:ea typeface="Calibri"/>
              <a:cs typeface="Calibri"/>
              <a:sym typeface="Calibri"/>
            </a:endParaRPr>
          </a:p>
        </p:txBody>
      </p:sp>
      <p:sp>
        <p:nvSpPr>
          <p:cNvPr id="86" name="Google Shape;86;p18"/>
          <p:cNvSpPr txBox="1"/>
          <p:nvPr/>
        </p:nvSpPr>
        <p:spPr>
          <a:xfrm>
            <a:off x="1082850" y="1819775"/>
            <a:ext cx="1985100" cy="872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8"/>
          <p:cNvSpPr txBox="1"/>
          <p:nvPr/>
        </p:nvSpPr>
        <p:spPr>
          <a:xfrm>
            <a:off x="571500" y="1834175"/>
            <a:ext cx="3970500" cy="7383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Calibri"/>
                <a:ea typeface="Calibri"/>
                <a:cs typeface="Calibri"/>
                <a:sym typeface="Calibri"/>
              </a:rPr>
              <a:t>Reason: </a:t>
            </a:r>
            <a:endParaRPr sz="1800">
              <a:latin typeface="Calibri"/>
              <a:ea typeface="Calibri"/>
              <a:cs typeface="Calibri"/>
              <a:sym typeface="Calibri"/>
            </a:endParaRPr>
          </a:p>
        </p:txBody>
      </p:sp>
      <p:sp>
        <p:nvSpPr>
          <p:cNvPr id="88" name="Google Shape;88;p18"/>
          <p:cNvSpPr txBox="1"/>
          <p:nvPr/>
        </p:nvSpPr>
        <p:spPr>
          <a:xfrm>
            <a:off x="4737425" y="1834175"/>
            <a:ext cx="3970500" cy="7383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800">
                <a:solidFill>
                  <a:schemeClr val="dk1"/>
                </a:solidFill>
                <a:latin typeface="Calibri"/>
                <a:ea typeface="Calibri"/>
                <a:cs typeface="Calibri"/>
                <a:sym typeface="Calibri"/>
              </a:rPr>
              <a:t>Reason: </a:t>
            </a:r>
            <a:endParaRPr sz="1800">
              <a:solidFill>
                <a:schemeClr val="dk1"/>
              </a:solidFill>
              <a:latin typeface="Calibri"/>
              <a:ea typeface="Calibri"/>
              <a:cs typeface="Calibri"/>
              <a:sym typeface="Calibri"/>
            </a:endParaRPr>
          </a:p>
          <a:p>
            <a:pPr indent="0" lvl="0" marL="0" rtl="0" algn="ctr">
              <a:spcBef>
                <a:spcPts val="0"/>
              </a:spcBef>
              <a:spcAft>
                <a:spcPts val="0"/>
              </a:spcAft>
              <a:buNone/>
            </a:pPr>
            <a:r>
              <a:t/>
            </a:r>
            <a:endParaRPr b="1" sz="1800">
              <a:latin typeface="Calibri"/>
              <a:ea typeface="Calibri"/>
              <a:cs typeface="Calibri"/>
              <a:sym typeface="Calibri"/>
            </a:endParaRPr>
          </a:p>
        </p:txBody>
      </p:sp>
      <p:sp>
        <p:nvSpPr>
          <p:cNvPr id="89" name="Google Shape;89;p18"/>
          <p:cNvSpPr txBox="1"/>
          <p:nvPr/>
        </p:nvSpPr>
        <p:spPr>
          <a:xfrm>
            <a:off x="571500" y="2797450"/>
            <a:ext cx="3970500" cy="7383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Calibri"/>
                <a:ea typeface="Calibri"/>
                <a:cs typeface="Calibri"/>
                <a:sym typeface="Calibri"/>
              </a:rPr>
              <a:t>Evidence: </a:t>
            </a:r>
            <a:endParaRPr sz="1800">
              <a:latin typeface="Calibri"/>
              <a:ea typeface="Calibri"/>
              <a:cs typeface="Calibri"/>
              <a:sym typeface="Calibri"/>
            </a:endParaRPr>
          </a:p>
        </p:txBody>
      </p:sp>
      <p:sp>
        <p:nvSpPr>
          <p:cNvPr id="90" name="Google Shape;90;p18"/>
          <p:cNvSpPr txBox="1"/>
          <p:nvPr/>
        </p:nvSpPr>
        <p:spPr>
          <a:xfrm>
            <a:off x="4737425" y="2797438"/>
            <a:ext cx="3970500" cy="7383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800">
                <a:solidFill>
                  <a:schemeClr val="dk1"/>
                </a:solidFill>
                <a:latin typeface="Calibri"/>
                <a:ea typeface="Calibri"/>
                <a:cs typeface="Calibri"/>
                <a:sym typeface="Calibri"/>
              </a:rPr>
              <a:t>Evidence: </a:t>
            </a:r>
            <a:endParaRPr sz="1800">
              <a:solidFill>
                <a:schemeClr val="dk1"/>
              </a:solidFill>
              <a:latin typeface="Calibri"/>
              <a:ea typeface="Calibri"/>
              <a:cs typeface="Calibri"/>
              <a:sym typeface="Calibri"/>
            </a:endParaRPr>
          </a:p>
          <a:p>
            <a:pPr indent="0" lvl="0" marL="0" rtl="0" algn="ctr">
              <a:spcBef>
                <a:spcPts val="0"/>
              </a:spcBef>
              <a:spcAft>
                <a:spcPts val="0"/>
              </a:spcAft>
              <a:buNone/>
            </a:pPr>
            <a:r>
              <a:t/>
            </a:r>
            <a:endParaRPr b="1" sz="1800">
              <a:latin typeface="Calibri"/>
              <a:ea typeface="Calibri"/>
              <a:cs typeface="Calibri"/>
              <a:sym typeface="Calibri"/>
            </a:endParaRPr>
          </a:p>
        </p:txBody>
      </p:sp>
      <p:cxnSp>
        <p:nvCxnSpPr>
          <p:cNvPr id="91" name="Google Shape;91;p18"/>
          <p:cNvCxnSpPr>
            <a:endCxn id="87" idx="0"/>
          </p:cNvCxnSpPr>
          <p:nvPr/>
        </p:nvCxnSpPr>
        <p:spPr>
          <a:xfrm flipH="1">
            <a:off x="2556750" y="1624175"/>
            <a:ext cx="466200" cy="210000"/>
          </a:xfrm>
          <a:prstGeom prst="straightConnector1">
            <a:avLst/>
          </a:prstGeom>
          <a:noFill/>
          <a:ln cap="flat" cmpd="sng" w="28575">
            <a:solidFill>
              <a:schemeClr val="dk2"/>
            </a:solidFill>
            <a:prstDash val="solid"/>
            <a:round/>
            <a:headEnd len="med" w="med" type="none"/>
            <a:tailEnd len="med" w="med" type="triangle"/>
          </a:ln>
        </p:spPr>
      </p:cxnSp>
      <p:cxnSp>
        <p:nvCxnSpPr>
          <p:cNvPr id="92" name="Google Shape;92;p18"/>
          <p:cNvCxnSpPr>
            <a:endCxn id="88" idx="0"/>
          </p:cNvCxnSpPr>
          <p:nvPr/>
        </p:nvCxnSpPr>
        <p:spPr>
          <a:xfrm>
            <a:off x="6286475" y="1624175"/>
            <a:ext cx="436200" cy="210000"/>
          </a:xfrm>
          <a:prstGeom prst="straightConnector1">
            <a:avLst/>
          </a:prstGeom>
          <a:noFill/>
          <a:ln cap="flat" cmpd="sng" w="28575">
            <a:solidFill>
              <a:schemeClr val="dk2"/>
            </a:solidFill>
            <a:prstDash val="solid"/>
            <a:round/>
            <a:headEnd len="med" w="med" type="none"/>
            <a:tailEnd len="med" w="med" type="triangle"/>
          </a:ln>
        </p:spPr>
      </p:cxnSp>
      <p:cxnSp>
        <p:nvCxnSpPr>
          <p:cNvPr id="93" name="Google Shape;93;p18"/>
          <p:cNvCxnSpPr>
            <a:stCxn id="87" idx="2"/>
            <a:endCxn id="89" idx="0"/>
          </p:cNvCxnSpPr>
          <p:nvPr/>
        </p:nvCxnSpPr>
        <p:spPr>
          <a:xfrm>
            <a:off x="2556750" y="2572475"/>
            <a:ext cx="0" cy="225000"/>
          </a:xfrm>
          <a:prstGeom prst="straightConnector1">
            <a:avLst/>
          </a:prstGeom>
          <a:noFill/>
          <a:ln cap="flat" cmpd="sng" w="28575">
            <a:solidFill>
              <a:schemeClr val="dk2"/>
            </a:solidFill>
            <a:prstDash val="solid"/>
            <a:round/>
            <a:headEnd len="med" w="med" type="none"/>
            <a:tailEnd len="med" w="med" type="triangle"/>
          </a:ln>
        </p:spPr>
      </p:cxnSp>
      <p:cxnSp>
        <p:nvCxnSpPr>
          <p:cNvPr id="94" name="Google Shape;94;p18"/>
          <p:cNvCxnSpPr/>
          <p:nvPr/>
        </p:nvCxnSpPr>
        <p:spPr>
          <a:xfrm>
            <a:off x="6722675" y="2519838"/>
            <a:ext cx="0" cy="277500"/>
          </a:xfrm>
          <a:prstGeom prst="straightConnector1">
            <a:avLst/>
          </a:prstGeom>
          <a:noFill/>
          <a:ln cap="flat" cmpd="sng" w="28575">
            <a:solidFill>
              <a:schemeClr val="dk2"/>
            </a:solidFill>
            <a:prstDash val="solid"/>
            <a:round/>
            <a:headEnd len="med" w="med" type="none"/>
            <a:tailEnd len="med" w="med" type="triangle"/>
          </a:ln>
        </p:spPr>
      </p:cxnSp>
      <p:sp>
        <p:nvSpPr>
          <p:cNvPr id="95" name="Google Shape;95;p18"/>
          <p:cNvSpPr txBox="1"/>
          <p:nvPr/>
        </p:nvSpPr>
        <p:spPr>
          <a:xfrm>
            <a:off x="571500" y="3813350"/>
            <a:ext cx="8196600" cy="8724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Calibri"/>
                <a:ea typeface="Calibri"/>
                <a:cs typeface="Calibri"/>
                <a:sym typeface="Calibri"/>
              </a:rPr>
              <a:t>Reinforcement of the Thesis: </a:t>
            </a:r>
            <a:endParaRPr sz="1800">
              <a:latin typeface="Calibri"/>
              <a:ea typeface="Calibri"/>
              <a:cs typeface="Calibri"/>
              <a:sym typeface="Calibri"/>
            </a:endParaRPr>
          </a:p>
        </p:txBody>
      </p:sp>
      <p:cxnSp>
        <p:nvCxnSpPr>
          <p:cNvPr id="96" name="Google Shape;96;p18"/>
          <p:cNvCxnSpPr>
            <a:stCxn id="85" idx="1"/>
          </p:cNvCxnSpPr>
          <p:nvPr/>
        </p:nvCxnSpPr>
        <p:spPr>
          <a:xfrm flipH="1">
            <a:off x="221700" y="1376100"/>
            <a:ext cx="349800" cy="3900"/>
          </a:xfrm>
          <a:prstGeom prst="straightConnector1">
            <a:avLst/>
          </a:prstGeom>
          <a:noFill/>
          <a:ln cap="flat" cmpd="sng" w="28575">
            <a:solidFill>
              <a:schemeClr val="dk2"/>
            </a:solidFill>
            <a:prstDash val="solid"/>
            <a:round/>
            <a:headEnd len="med" w="med" type="none"/>
            <a:tailEnd len="med" w="med" type="none"/>
          </a:ln>
        </p:spPr>
      </p:cxnSp>
      <p:cxnSp>
        <p:nvCxnSpPr>
          <p:cNvPr id="97" name="Google Shape;97;p18"/>
          <p:cNvCxnSpPr/>
          <p:nvPr/>
        </p:nvCxnSpPr>
        <p:spPr>
          <a:xfrm>
            <a:off x="233100" y="1372200"/>
            <a:ext cx="16800" cy="2878200"/>
          </a:xfrm>
          <a:prstGeom prst="straightConnector1">
            <a:avLst/>
          </a:prstGeom>
          <a:noFill/>
          <a:ln cap="flat" cmpd="sng" w="28575">
            <a:solidFill>
              <a:schemeClr val="dk2"/>
            </a:solidFill>
            <a:prstDash val="solid"/>
            <a:round/>
            <a:headEnd len="med" w="med" type="none"/>
            <a:tailEnd len="med" w="med" type="none"/>
          </a:ln>
        </p:spPr>
      </p:cxnSp>
      <p:cxnSp>
        <p:nvCxnSpPr>
          <p:cNvPr id="98" name="Google Shape;98;p18"/>
          <p:cNvCxnSpPr>
            <a:endCxn id="95" idx="1"/>
          </p:cNvCxnSpPr>
          <p:nvPr/>
        </p:nvCxnSpPr>
        <p:spPr>
          <a:xfrm>
            <a:off x="236700" y="4248650"/>
            <a:ext cx="334800" cy="900"/>
          </a:xfrm>
          <a:prstGeom prst="straightConnector1">
            <a:avLst/>
          </a:prstGeom>
          <a:noFill/>
          <a:ln cap="flat" cmpd="sng" w="28575">
            <a:solidFill>
              <a:schemeClr val="dk2"/>
            </a:solidFill>
            <a:prstDash val="solid"/>
            <a:round/>
            <a:headEnd len="med" w="med" type="none"/>
            <a:tailEnd len="med" w="med" type="triangle"/>
          </a:ln>
        </p:spPr>
      </p:cxn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9"/>
          <p:cNvSpPr txBox="1"/>
          <p:nvPr/>
        </p:nvSpPr>
        <p:spPr>
          <a:xfrm>
            <a:off x="311875" y="437700"/>
            <a:ext cx="8520600" cy="4247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sz="1800">
                <a:solidFill>
                  <a:schemeClr val="dk1"/>
                </a:solidFill>
                <a:latin typeface="Century Gothic"/>
                <a:ea typeface="Century Gothic"/>
                <a:cs typeface="Century Gothic"/>
                <a:sym typeface="Century Gothic"/>
              </a:rPr>
              <a:t>July 16, 2021</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rPr lang="en" sz="1800">
                <a:solidFill>
                  <a:schemeClr val="dk1"/>
                </a:solidFill>
                <a:latin typeface="Century Gothic"/>
                <a:ea typeface="Century Gothic"/>
                <a:cs typeface="Century Gothic"/>
                <a:sym typeface="Century Gothic"/>
              </a:rPr>
              <a:t>Dear Ramón,</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rPr lang="en" sz="1800">
                <a:solidFill>
                  <a:schemeClr val="dk1"/>
                </a:solidFill>
                <a:highlight>
                  <a:srgbClr val="FFFF00"/>
                </a:highlight>
                <a:latin typeface="Century Gothic"/>
                <a:ea typeface="Century Gothic"/>
                <a:cs typeface="Century Gothic"/>
                <a:sym typeface="Century Gothic"/>
              </a:rPr>
              <a:t>You should hold my hand when we cross the street. Crossing the street can be dangerous. Sometimes you don’t notice the cars that are coming. Yesterday you ran right into the road without looking!</a:t>
            </a:r>
            <a:endParaRPr sz="1800">
              <a:solidFill>
                <a:schemeClr val="dk1"/>
              </a:solidFill>
              <a:highlight>
                <a:srgbClr val="FFFF00"/>
              </a:highlight>
              <a:latin typeface="Century Gothic"/>
              <a:ea typeface="Century Gothic"/>
              <a:cs typeface="Century Gothic"/>
              <a:sym typeface="Century Gothic"/>
            </a:endParaRPr>
          </a:p>
          <a:p>
            <a:pPr indent="0" lvl="0" marL="0" rtl="0" algn="l">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rPr lang="en" sz="1800">
                <a:solidFill>
                  <a:schemeClr val="dk1"/>
                </a:solidFill>
                <a:latin typeface="Century Gothic"/>
                <a:ea typeface="Century Gothic"/>
                <a:cs typeface="Century Gothic"/>
                <a:sym typeface="Century Gothic"/>
              </a:rPr>
              <a:t>Sometimes drivers don’t notice you, because you are small. The other day a car almost backed into you, because the driver couldn’t see you. </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rPr lang="en" sz="1800">
                <a:solidFill>
                  <a:schemeClr val="dk1"/>
                </a:solidFill>
                <a:latin typeface="Century Gothic"/>
                <a:ea typeface="Century Gothic"/>
                <a:cs typeface="Century Gothic"/>
                <a:sym typeface="Century Gothic"/>
              </a:rPr>
              <a:t>Please hold my hand when we cross the street. You will be much safer with my help!</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0" lvl="0" marL="0" rtl="0" algn="r">
              <a:spcBef>
                <a:spcPts val="0"/>
              </a:spcBef>
              <a:spcAft>
                <a:spcPts val="0"/>
              </a:spcAft>
              <a:buNone/>
            </a:pPr>
            <a:r>
              <a:rPr lang="en" sz="1800">
                <a:solidFill>
                  <a:schemeClr val="dk1"/>
                </a:solidFill>
                <a:latin typeface="Century Gothic"/>
                <a:ea typeface="Century Gothic"/>
                <a:cs typeface="Century Gothic"/>
                <a:sym typeface="Century Gothic"/>
              </a:rPr>
              <a:t>Love, </a:t>
            </a:r>
            <a:endParaRPr sz="1800">
              <a:solidFill>
                <a:schemeClr val="dk1"/>
              </a:solidFill>
              <a:latin typeface="Century Gothic"/>
              <a:ea typeface="Century Gothic"/>
              <a:cs typeface="Century Gothic"/>
              <a:sym typeface="Century Gothic"/>
            </a:endParaRPr>
          </a:p>
          <a:p>
            <a:pPr indent="0" lvl="0" marL="0" rtl="0" algn="r">
              <a:spcBef>
                <a:spcPts val="0"/>
              </a:spcBef>
              <a:spcAft>
                <a:spcPts val="0"/>
              </a:spcAft>
              <a:buNone/>
            </a:pPr>
            <a:r>
              <a:rPr lang="en" sz="1800">
                <a:solidFill>
                  <a:schemeClr val="dk1"/>
                </a:solidFill>
                <a:latin typeface="Century Gothic"/>
                <a:ea typeface="Century Gothic"/>
                <a:cs typeface="Century Gothic"/>
                <a:sym typeface="Century Gothic"/>
              </a:rPr>
              <a:t>Mommy</a:t>
            </a:r>
            <a:endParaRPr sz="1800">
              <a:latin typeface="Century Gothic"/>
              <a:ea typeface="Century Gothic"/>
              <a:cs typeface="Century Gothic"/>
              <a:sym typeface="Century Gothic"/>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0"/>
          <p:cNvSpPr txBox="1"/>
          <p:nvPr>
            <p:ph type="title"/>
          </p:nvPr>
        </p:nvSpPr>
        <p:spPr>
          <a:xfrm>
            <a:off x="311700" y="445025"/>
            <a:ext cx="8520600" cy="5727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0"/>
              </a:spcAft>
              <a:buNone/>
            </a:pPr>
            <a:r>
              <a:rPr lang="en" sz="3000">
                <a:solidFill>
                  <a:srgbClr val="000000"/>
                </a:solidFill>
                <a:latin typeface="Cabin"/>
                <a:ea typeface="Cabin"/>
                <a:cs typeface="Cabin"/>
                <a:sym typeface="Cabin"/>
              </a:rPr>
              <a:t>Stages</a:t>
            </a:r>
            <a:endParaRPr sz="3000">
              <a:solidFill>
                <a:srgbClr val="000000"/>
              </a:solidFill>
              <a:latin typeface="Cabin"/>
              <a:ea typeface="Cabin"/>
              <a:cs typeface="Cabin"/>
              <a:sym typeface="Cabin"/>
            </a:endParaRPr>
          </a:p>
          <a:p>
            <a:pPr indent="0" lvl="0" marL="0" rtl="0" algn="l">
              <a:spcBef>
                <a:spcPts val="0"/>
              </a:spcBef>
              <a:spcAft>
                <a:spcPts val="0"/>
              </a:spcAft>
              <a:buClr>
                <a:srgbClr val="000000"/>
              </a:buClr>
              <a:buSzPts val="1100"/>
              <a:buFont typeface="Arial"/>
              <a:buNone/>
            </a:pPr>
            <a:r>
              <a:t/>
            </a:r>
            <a:endParaRPr/>
          </a:p>
        </p:txBody>
      </p:sp>
      <p:sp>
        <p:nvSpPr>
          <p:cNvPr id="109" name="Google Shape;109;p20"/>
          <p:cNvSpPr txBox="1"/>
          <p:nvPr/>
        </p:nvSpPr>
        <p:spPr>
          <a:xfrm>
            <a:off x="571500" y="1143000"/>
            <a:ext cx="8196600" cy="4662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800">
                <a:latin typeface="Calibri"/>
                <a:ea typeface="Calibri"/>
                <a:cs typeface="Calibri"/>
                <a:sym typeface="Calibri"/>
              </a:rPr>
              <a:t>Thesis: </a:t>
            </a:r>
            <a:r>
              <a:rPr lang="en" sz="1800">
                <a:latin typeface="Calibri"/>
                <a:ea typeface="Calibri"/>
                <a:cs typeface="Calibri"/>
                <a:sym typeface="Calibri"/>
              </a:rPr>
              <a:t>You should hold my hand when we cross the street.</a:t>
            </a:r>
            <a:endParaRPr sz="1800">
              <a:latin typeface="Calibri"/>
              <a:ea typeface="Calibri"/>
              <a:cs typeface="Calibri"/>
              <a:sym typeface="Calibri"/>
            </a:endParaRPr>
          </a:p>
        </p:txBody>
      </p:sp>
      <p:sp>
        <p:nvSpPr>
          <p:cNvPr id="110" name="Google Shape;110;p20"/>
          <p:cNvSpPr txBox="1"/>
          <p:nvPr/>
        </p:nvSpPr>
        <p:spPr>
          <a:xfrm>
            <a:off x="1082850" y="1819775"/>
            <a:ext cx="1985100" cy="872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20"/>
          <p:cNvSpPr txBox="1"/>
          <p:nvPr/>
        </p:nvSpPr>
        <p:spPr>
          <a:xfrm>
            <a:off x="571500" y="1834175"/>
            <a:ext cx="3970500" cy="7383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Calibri"/>
                <a:ea typeface="Calibri"/>
                <a:cs typeface="Calibri"/>
                <a:sym typeface="Calibri"/>
              </a:rPr>
              <a:t>Reason: </a:t>
            </a:r>
            <a:r>
              <a:rPr lang="en" sz="1800">
                <a:latin typeface="Calibri"/>
                <a:ea typeface="Calibri"/>
                <a:cs typeface="Calibri"/>
                <a:sym typeface="Calibri"/>
              </a:rPr>
              <a:t>Sometimes you don’t notice the cars that are coming.</a:t>
            </a:r>
            <a:endParaRPr sz="1800">
              <a:latin typeface="Calibri"/>
              <a:ea typeface="Calibri"/>
              <a:cs typeface="Calibri"/>
              <a:sym typeface="Calibri"/>
            </a:endParaRPr>
          </a:p>
        </p:txBody>
      </p:sp>
      <p:sp>
        <p:nvSpPr>
          <p:cNvPr id="112" name="Google Shape;112;p20"/>
          <p:cNvSpPr txBox="1"/>
          <p:nvPr/>
        </p:nvSpPr>
        <p:spPr>
          <a:xfrm>
            <a:off x="4737425" y="1834175"/>
            <a:ext cx="3970500" cy="7383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800">
                <a:solidFill>
                  <a:schemeClr val="dk1"/>
                </a:solidFill>
                <a:latin typeface="Calibri"/>
                <a:ea typeface="Calibri"/>
                <a:cs typeface="Calibri"/>
                <a:sym typeface="Calibri"/>
              </a:rPr>
              <a:t>Reason: </a:t>
            </a:r>
            <a:endParaRPr sz="1800">
              <a:solidFill>
                <a:schemeClr val="dk1"/>
              </a:solidFill>
              <a:latin typeface="Calibri"/>
              <a:ea typeface="Calibri"/>
              <a:cs typeface="Calibri"/>
              <a:sym typeface="Calibri"/>
            </a:endParaRPr>
          </a:p>
          <a:p>
            <a:pPr indent="0" lvl="0" marL="0" rtl="0" algn="ctr">
              <a:spcBef>
                <a:spcPts val="0"/>
              </a:spcBef>
              <a:spcAft>
                <a:spcPts val="0"/>
              </a:spcAft>
              <a:buNone/>
            </a:pPr>
            <a:r>
              <a:t/>
            </a:r>
            <a:endParaRPr b="1" sz="1800">
              <a:latin typeface="Calibri"/>
              <a:ea typeface="Calibri"/>
              <a:cs typeface="Calibri"/>
              <a:sym typeface="Calibri"/>
            </a:endParaRPr>
          </a:p>
        </p:txBody>
      </p:sp>
      <p:sp>
        <p:nvSpPr>
          <p:cNvPr id="113" name="Google Shape;113;p20"/>
          <p:cNvSpPr txBox="1"/>
          <p:nvPr/>
        </p:nvSpPr>
        <p:spPr>
          <a:xfrm>
            <a:off x="571500" y="2797450"/>
            <a:ext cx="3970500" cy="7383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Calibri"/>
                <a:ea typeface="Calibri"/>
                <a:cs typeface="Calibri"/>
                <a:sym typeface="Calibri"/>
              </a:rPr>
              <a:t>Evidence: </a:t>
            </a:r>
            <a:r>
              <a:rPr lang="en" sz="1800">
                <a:latin typeface="Calibri"/>
                <a:ea typeface="Calibri"/>
                <a:cs typeface="Calibri"/>
                <a:sym typeface="Calibri"/>
              </a:rPr>
              <a:t>Yesterday you ran right into the road without looking!</a:t>
            </a:r>
            <a:endParaRPr sz="1800">
              <a:latin typeface="Calibri"/>
              <a:ea typeface="Calibri"/>
              <a:cs typeface="Calibri"/>
              <a:sym typeface="Calibri"/>
            </a:endParaRPr>
          </a:p>
        </p:txBody>
      </p:sp>
      <p:sp>
        <p:nvSpPr>
          <p:cNvPr id="114" name="Google Shape;114;p20"/>
          <p:cNvSpPr txBox="1"/>
          <p:nvPr/>
        </p:nvSpPr>
        <p:spPr>
          <a:xfrm>
            <a:off x="4737425" y="2797438"/>
            <a:ext cx="3970500" cy="7383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800">
                <a:solidFill>
                  <a:schemeClr val="dk1"/>
                </a:solidFill>
                <a:latin typeface="Calibri"/>
                <a:ea typeface="Calibri"/>
                <a:cs typeface="Calibri"/>
                <a:sym typeface="Calibri"/>
              </a:rPr>
              <a:t>Evidence: </a:t>
            </a:r>
            <a:endParaRPr sz="1800">
              <a:solidFill>
                <a:schemeClr val="dk1"/>
              </a:solidFill>
              <a:latin typeface="Calibri"/>
              <a:ea typeface="Calibri"/>
              <a:cs typeface="Calibri"/>
              <a:sym typeface="Calibri"/>
            </a:endParaRPr>
          </a:p>
          <a:p>
            <a:pPr indent="0" lvl="0" marL="0" rtl="0" algn="ctr">
              <a:spcBef>
                <a:spcPts val="0"/>
              </a:spcBef>
              <a:spcAft>
                <a:spcPts val="0"/>
              </a:spcAft>
              <a:buNone/>
            </a:pPr>
            <a:r>
              <a:t/>
            </a:r>
            <a:endParaRPr b="1" sz="1800">
              <a:latin typeface="Calibri"/>
              <a:ea typeface="Calibri"/>
              <a:cs typeface="Calibri"/>
              <a:sym typeface="Calibri"/>
            </a:endParaRPr>
          </a:p>
        </p:txBody>
      </p:sp>
      <p:cxnSp>
        <p:nvCxnSpPr>
          <p:cNvPr id="115" name="Google Shape;115;p20"/>
          <p:cNvCxnSpPr>
            <a:endCxn id="111" idx="0"/>
          </p:cNvCxnSpPr>
          <p:nvPr/>
        </p:nvCxnSpPr>
        <p:spPr>
          <a:xfrm flipH="1">
            <a:off x="2556750" y="1624175"/>
            <a:ext cx="466200" cy="210000"/>
          </a:xfrm>
          <a:prstGeom prst="straightConnector1">
            <a:avLst/>
          </a:prstGeom>
          <a:noFill/>
          <a:ln cap="flat" cmpd="sng" w="28575">
            <a:solidFill>
              <a:schemeClr val="dk2"/>
            </a:solidFill>
            <a:prstDash val="solid"/>
            <a:round/>
            <a:headEnd len="med" w="med" type="none"/>
            <a:tailEnd len="med" w="med" type="triangle"/>
          </a:ln>
        </p:spPr>
      </p:cxnSp>
      <p:cxnSp>
        <p:nvCxnSpPr>
          <p:cNvPr id="116" name="Google Shape;116;p20"/>
          <p:cNvCxnSpPr>
            <a:endCxn id="112" idx="0"/>
          </p:cNvCxnSpPr>
          <p:nvPr/>
        </p:nvCxnSpPr>
        <p:spPr>
          <a:xfrm>
            <a:off x="6286475" y="1624175"/>
            <a:ext cx="436200" cy="210000"/>
          </a:xfrm>
          <a:prstGeom prst="straightConnector1">
            <a:avLst/>
          </a:prstGeom>
          <a:noFill/>
          <a:ln cap="flat" cmpd="sng" w="28575">
            <a:solidFill>
              <a:schemeClr val="dk2"/>
            </a:solidFill>
            <a:prstDash val="solid"/>
            <a:round/>
            <a:headEnd len="med" w="med" type="none"/>
            <a:tailEnd len="med" w="med" type="triangle"/>
          </a:ln>
        </p:spPr>
      </p:cxnSp>
      <p:cxnSp>
        <p:nvCxnSpPr>
          <p:cNvPr id="117" name="Google Shape;117;p20"/>
          <p:cNvCxnSpPr>
            <a:stCxn id="111" idx="2"/>
            <a:endCxn id="113" idx="0"/>
          </p:cNvCxnSpPr>
          <p:nvPr/>
        </p:nvCxnSpPr>
        <p:spPr>
          <a:xfrm>
            <a:off x="2556750" y="2572475"/>
            <a:ext cx="0" cy="225000"/>
          </a:xfrm>
          <a:prstGeom prst="straightConnector1">
            <a:avLst/>
          </a:prstGeom>
          <a:noFill/>
          <a:ln cap="flat" cmpd="sng" w="28575">
            <a:solidFill>
              <a:schemeClr val="dk2"/>
            </a:solidFill>
            <a:prstDash val="solid"/>
            <a:round/>
            <a:headEnd len="med" w="med" type="none"/>
            <a:tailEnd len="med" w="med" type="triangle"/>
          </a:ln>
        </p:spPr>
      </p:cxnSp>
      <p:cxnSp>
        <p:nvCxnSpPr>
          <p:cNvPr id="118" name="Google Shape;118;p20"/>
          <p:cNvCxnSpPr/>
          <p:nvPr/>
        </p:nvCxnSpPr>
        <p:spPr>
          <a:xfrm>
            <a:off x="6722675" y="2519838"/>
            <a:ext cx="0" cy="277500"/>
          </a:xfrm>
          <a:prstGeom prst="straightConnector1">
            <a:avLst/>
          </a:prstGeom>
          <a:noFill/>
          <a:ln cap="flat" cmpd="sng" w="28575">
            <a:solidFill>
              <a:schemeClr val="dk2"/>
            </a:solidFill>
            <a:prstDash val="solid"/>
            <a:round/>
            <a:headEnd len="med" w="med" type="none"/>
            <a:tailEnd len="med" w="med" type="triangle"/>
          </a:ln>
        </p:spPr>
      </p:cxnSp>
      <p:sp>
        <p:nvSpPr>
          <p:cNvPr id="119" name="Google Shape;119;p20"/>
          <p:cNvSpPr txBox="1"/>
          <p:nvPr/>
        </p:nvSpPr>
        <p:spPr>
          <a:xfrm>
            <a:off x="571500" y="3813350"/>
            <a:ext cx="8196600" cy="8724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Calibri"/>
                <a:ea typeface="Calibri"/>
                <a:cs typeface="Calibri"/>
                <a:sym typeface="Calibri"/>
              </a:rPr>
              <a:t>Reinforcement of the Thesis: </a:t>
            </a:r>
            <a:endParaRPr sz="1800">
              <a:latin typeface="Calibri"/>
              <a:ea typeface="Calibri"/>
              <a:cs typeface="Calibri"/>
              <a:sym typeface="Calibri"/>
            </a:endParaRPr>
          </a:p>
        </p:txBody>
      </p:sp>
      <p:cxnSp>
        <p:nvCxnSpPr>
          <p:cNvPr id="120" name="Google Shape;120;p20"/>
          <p:cNvCxnSpPr>
            <a:stCxn id="109" idx="1"/>
          </p:cNvCxnSpPr>
          <p:nvPr/>
        </p:nvCxnSpPr>
        <p:spPr>
          <a:xfrm flipH="1">
            <a:off x="221700" y="1376100"/>
            <a:ext cx="349800" cy="3900"/>
          </a:xfrm>
          <a:prstGeom prst="straightConnector1">
            <a:avLst/>
          </a:prstGeom>
          <a:noFill/>
          <a:ln cap="flat" cmpd="sng" w="28575">
            <a:solidFill>
              <a:schemeClr val="dk2"/>
            </a:solidFill>
            <a:prstDash val="solid"/>
            <a:round/>
            <a:headEnd len="med" w="med" type="none"/>
            <a:tailEnd len="med" w="med" type="none"/>
          </a:ln>
        </p:spPr>
      </p:cxnSp>
      <p:cxnSp>
        <p:nvCxnSpPr>
          <p:cNvPr id="121" name="Google Shape;121;p20"/>
          <p:cNvCxnSpPr/>
          <p:nvPr/>
        </p:nvCxnSpPr>
        <p:spPr>
          <a:xfrm>
            <a:off x="233100" y="1372200"/>
            <a:ext cx="16800" cy="2878200"/>
          </a:xfrm>
          <a:prstGeom prst="straightConnector1">
            <a:avLst/>
          </a:prstGeom>
          <a:noFill/>
          <a:ln cap="flat" cmpd="sng" w="28575">
            <a:solidFill>
              <a:schemeClr val="dk2"/>
            </a:solidFill>
            <a:prstDash val="solid"/>
            <a:round/>
            <a:headEnd len="med" w="med" type="none"/>
            <a:tailEnd len="med" w="med" type="none"/>
          </a:ln>
        </p:spPr>
      </p:cxnSp>
      <p:cxnSp>
        <p:nvCxnSpPr>
          <p:cNvPr id="122" name="Google Shape;122;p20"/>
          <p:cNvCxnSpPr>
            <a:endCxn id="119" idx="1"/>
          </p:cNvCxnSpPr>
          <p:nvPr/>
        </p:nvCxnSpPr>
        <p:spPr>
          <a:xfrm>
            <a:off x="236700" y="4248650"/>
            <a:ext cx="334800" cy="900"/>
          </a:xfrm>
          <a:prstGeom prst="straightConnector1">
            <a:avLst/>
          </a:prstGeom>
          <a:noFill/>
          <a:ln cap="flat" cmpd="sng" w="28575">
            <a:solidFill>
              <a:schemeClr val="dk2"/>
            </a:solidFill>
            <a:prstDash val="solid"/>
            <a:round/>
            <a:headEnd len="med" w="med" type="none"/>
            <a:tailEnd len="med" w="med" type="triangle"/>
          </a:ln>
        </p:spPr>
      </p:cxn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1"/>
          <p:cNvSpPr txBox="1"/>
          <p:nvPr/>
        </p:nvSpPr>
        <p:spPr>
          <a:xfrm>
            <a:off x="311875" y="437700"/>
            <a:ext cx="8520600" cy="4247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sz="1800">
                <a:solidFill>
                  <a:schemeClr val="dk1"/>
                </a:solidFill>
                <a:latin typeface="Century Gothic"/>
                <a:ea typeface="Century Gothic"/>
                <a:cs typeface="Century Gothic"/>
                <a:sym typeface="Century Gothic"/>
              </a:rPr>
              <a:t>July 16, 2021</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rPr lang="en" sz="1800">
                <a:solidFill>
                  <a:schemeClr val="dk1"/>
                </a:solidFill>
                <a:latin typeface="Century Gothic"/>
                <a:ea typeface="Century Gothic"/>
                <a:cs typeface="Century Gothic"/>
                <a:sym typeface="Century Gothic"/>
              </a:rPr>
              <a:t>Dear Ramón,</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rPr lang="en" sz="1800">
                <a:solidFill>
                  <a:schemeClr val="dk1"/>
                </a:solidFill>
                <a:latin typeface="Century Gothic"/>
                <a:ea typeface="Century Gothic"/>
                <a:cs typeface="Century Gothic"/>
                <a:sym typeface="Century Gothic"/>
              </a:rPr>
              <a:t>You should hold my hand when we cross the street. Crossing the street can be dangerous. Sometimes you don’t notice the cars that are coming. Yesterday you ran right into the road without looking!</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rPr lang="en" sz="1800">
                <a:solidFill>
                  <a:schemeClr val="dk1"/>
                </a:solidFill>
                <a:highlight>
                  <a:srgbClr val="FFFF00"/>
                </a:highlight>
                <a:latin typeface="Century Gothic"/>
                <a:ea typeface="Century Gothic"/>
                <a:cs typeface="Century Gothic"/>
                <a:sym typeface="Century Gothic"/>
              </a:rPr>
              <a:t>Sometimes drivers don’t notice you, because you are small. The other day a car almost backed into you, because the driver couldn’t see you. </a:t>
            </a:r>
            <a:endParaRPr sz="1800">
              <a:solidFill>
                <a:schemeClr val="dk1"/>
              </a:solidFill>
              <a:highlight>
                <a:srgbClr val="FFFF00"/>
              </a:highlight>
              <a:latin typeface="Century Gothic"/>
              <a:ea typeface="Century Gothic"/>
              <a:cs typeface="Century Gothic"/>
              <a:sym typeface="Century Gothic"/>
            </a:endParaRPr>
          </a:p>
          <a:p>
            <a:pPr indent="0" lvl="0" marL="0" rtl="0" algn="l">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rPr lang="en" sz="1800">
                <a:solidFill>
                  <a:schemeClr val="dk1"/>
                </a:solidFill>
                <a:latin typeface="Century Gothic"/>
                <a:ea typeface="Century Gothic"/>
                <a:cs typeface="Century Gothic"/>
                <a:sym typeface="Century Gothic"/>
              </a:rPr>
              <a:t>Please hold my hand when we cross the street. You will be much safer with my help!</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0" lvl="0" marL="0" rtl="0" algn="r">
              <a:spcBef>
                <a:spcPts val="0"/>
              </a:spcBef>
              <a:spcAft>
                <a:spcPts val="0"/>
              </a:spcAft>
              <a:buNone/>
            </a:pPr>
            <a:r>
              <a:rPr lang="en" sz="1800">
                <a:solidFill>
                  <a:schemeClr val="dk1"/>
                </a:solidFill>
                <a:latin typeface="Century Gothic"/>
                <a:ea typeface="Century Gothic"/>
                <a:cs typeface="Century Gothic"/>
                <a:sym typeface="Century Gothic"/>
              </a:rPr>
              <a:t>Love, </a:t>
            </a:r>
            <a:endParaRPr sz="1800">
              <a:solidFill>
                <a:schemeClr val="dk1"/>
              </a:solidFill>
              <a:latin typeface="Century Gothic"/>
              <a:ea typeface="Century Gothic"/>
              <a:cs typeface="Century Gothic"/>
              <a:sym typeface="Century Gothic"/>
            </a:endParaRPr>
          </a:p>
          <a:p>
            <a:pPr indent="0" lvl="0" marL="0" rtl="0" algn="r">
              <a:spcBef>
                <a:spcPts val="0"/>
              </a:spcBef>
              <a:spcAft>
                <a:spcPts val="0"/>
              </a:spcAft>
              <a:buNone/>
            </a:pPr>
            <a:r>
              <a:rPr lang="en" sz="1800">
                <a:solidFill>
                  <a:schemeClr val="dk1"/>
                </a:solidFill>
                <a:latin typeface="Century Gothic"/>
                <a:ea typeface="Century Gothic"/>
                <a:cs typeface="Century Gothic"/>
                <a:sym typeface="Century Gothic"/>
              </a:rPr>
              <a:t>Mommy</a:t>
            </a:r>
            <a:endParaRPr sz="1800">
              <a:latin typeface="Century Gothic"/>
              <a:ea typeface="Century Gothic"/>
              <a:cs typeface="Century Gothic"/>
              <a:sym typeface="Century Gothic"/>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2"/>
          <p:cNvSpPr txBox="1"/>
          <p:nvPr>
            <p:ph type="title"/>
          </p:nvPr>
        </p:nvSpPr>
        <p:spPr>
          <a:xfrm>
            <a:off x="311700" y="445025"/>
            <a:ext cx="8520600" cy="5727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0"/>
              </a:spcAft>
              <a:buNone/>
            </a:pPr>
            <a:r>
              <a:rPr lang="en" sz="3000">
                <a:solidFill>
                  <a:srgbClr val="000000"/>
                </a:solidFill>
                <a:latin typeface="Cabin"/>
                <a:ea typeface="Cabin"/>
                <a:cs typeface="Cabin"/>
                <a:sym typeface="Cabin"/>
              </a:rPr>
              <a:t>Stages</a:t>
            </a:r>
            <a:endParaRPr sz="3000">
              <a:solidFill>
                <a:srgbClr val="000000"/>
              </a:solidFill>
              <a:latin typeface="Cabin"/>
              <a:ea typeface="Cabin"/>
              <a:cs typeface="Cabin"/>
              <a:sym typeface="Cabin"/>
            </a:endParaRPr>
          </a:p>
          <a:p>
            <a:pPr indent="0" lvl="0" marL="0" rtl="0" algn="l">
              <a:spcBef>
                <a:spcPts val="0"/>
              </a:spcBef>
              <a:spcAft>
                <a:spcPts val="0"/>
              </a:spcAft>
              <a:buClr>
                <a:srgbClr val="000000"/>
              </a:buClr>
              <a:buSzPts val="1100"/>
              <a:buFont typeface="Arial"/>
              <a:buNone/>
            </a:pPr>
            <a:r>
              <a:t/>
            </a:r>
            <a:endParaRPr/>
          </a:p>
        </p:txBody>
      </p:sp>
      <p:sp>
        <p:nvSpPr>
          <p:cNvPr id="133" name="Google Shape;133;p22"/>
          <p:cNvSpPr txBox="1"/>
          <p:nvPr/>
        </p:nvSpPr>
        <p:spPr>
          <a:xfrm>
            <a:off x="571500" y="1143000"/>
            <a:ext cx="8196600" cy="4662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800">
                <a:latin typeface="Calibri"/>
                <a:ea typeface="Calibri"/>
                <a:cs typeface="Calibri"/>
                <a:sym typeface="Calibri"/>
              </a:rPr>
              <a:t>Thesis: </a:t>
            </a:r>
            <a:r>
              <a:rPr lang="en" sz="1800">
                <a:latin typeface="Calibri"/>
                <a:ea typeface="Calibri"/>
                <a:cs typeface="Calibri"/>
                <a:sym typeface="Calibri"/>
              </a:rPr>
              <a:t>You should hold my hand when we cross the street.</a:t>
            </a:r>
            <a:endParaRPr sz="1800">
              <a:latin typeface="Calibri"/>
              <a:ea typeface="Calibri"/>
              <a:cs typeface="Calibri"/>
              <a:sym typeface="Calibri"/>
            </a:endParaRPr>
          </a:p>
        </p:txBody>
      </p:sp>
      <p:sp>
        <p:nvSpPr>
          <p:cNvPr id="134" name="Google Shape;134;p22"/>
          <p:cNvSpPr txBox="1"/>
          <p:nvPr/>
        </p:nvSpPr>
        <p:spPr>
          <a:xfrm>
            <a:off x="1082850" y="1819775"/>
            <a:ext cx="1985100" cy="872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22"/>
          <p:cNvSpPr txBox="1"/>
          <p:nvPr/>
        </p:nvSpPr>
        <p:spPr>
          <a:xfrm>
            <a:off x="571500" y="1834175"/>
            <a:ext cx="3970500" cy="7383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Calibri"/>
                <a:ea typeface="Calibri"/>
                <a:cs typeface="Calibri"/>
                <a:sym typeface="Calibri"/>
              </a:rPr>
              <a:t>Reason: </a:t>
            </a:r>
            <a:r>
              <a:rPr lang="en" sz="1800">
                <a:latin typeface="Calibri"/>
                <a:ea typeface="Calibri"/>
                <a:cs typeface="Calibri"/>
                <a:sym typeface="Calibri"/>
              </a:rPr>
              <a:t>Sometimes you don’t notice the cars that are coming.</a:t>
            </a:r>
            <a:endParaRPr sz="1800">
              <a:latin typeface="Calibri"/>
              <a:ea typeface="Calibri"/>
              <a:cs typeface="Calibri"/>
              <a:sym typeface="Calibri"/>
            </a:endParaRPr>
          </a:p>
        </p:txBody>
      </p:sp>
      <p:sp>
        <p:nvSpPr>
          <p:cNvPr id="136" name="Google Shape;136;p22"/>
          <p:cNvSpPr txBox="1"/>
          <p:nvPr/>
        </p:nvSpPr>
        <p:spPr>
          <a:xfrm>
            <a:off x="4737425" y="1834175"/>
            <a:ext cx="3970500" cy="7383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800">
                <a:solidFill>
                  <a:schemeClr val="dk1"/>
                </a:solidFill>
                <a:latin typeface="Calibri"/>
                <a:ea typeface="Calibri"/>
                <a:cs typeface="Calibri"/>
                <a:sym typeface="Calibri"/>
              </a:rPr>
              <a:t>Reason: </a:t>
            </a:r>
            <a:r>
              <a:rPr lang="en" sz="1800">
                <a:solidFill>
                  <a:schemeClr val="dk1"/>
                </a:solidFill>
                <a:latin typeface="Calibri"/>
                <a:ea typeface="Calibri"/>
                <a:cs typeface="Calibri"/>
                <a:sym typeface="Calibri"/>
              </a:rPr>
              <a:t>Sometimes drivers don’t notice you, because you are small.</a:t>
            </a:r>
            <a:endParaRPr sz="1800">
              <a:solidFill>
                <a:schemeClr val="dk1"/>
              </a:solidFill>
              <a:latin typeface="Calibri"/>
              <a:ea typeface="Calibri"/>
              <a:cs typeface="Calibri"/>
              <a:sym typeface="Calibri"/>
            </a:endParaRPr>
          </a:p>
          <a:p>
            <a:pPr indent="0" lvl="0" marL="0" rtl="0" algn="ctr">
              <a:spcBef>
                <a:spcPts val="0"/>
              </a:spcBef>
              <a:spcAft>
                <a:spcPts val="0"/>
              </a:spcAft>
              <a:buNone/>
            </a:pPr>
            <a:r>
              <a:t/>
            </a:r>
            <a:endParaRPr b="1" sz="1800">
              <a:latin typeface="Calibri"/>
              <a:ea typeface="Calibri"/>
              <a:cs typeface="Calibri"/>
              <a:sym typeface="Calibri"/>
            </a:endParaRPr>
          </a:p>
        </p:txBody>
      </p:sp>
      <p:sp>
        <p:nvSpPr>
          <p:cNvPr id="137" name="Google Shape;137;p22"/>
          <p:cNvSpPr txBox="1"/>
          <p:nvPr/>
        </p:nvSpPr>
        <p:spPr>
          <a:xfrm>
            <a:off x="571500" y="2797450"/>
            <a:ext cx="3970500" cy="7383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Calibri"/>
                <a:ea typeface="Calibri"/>
                <a:cs typeface="Calibri"/>
                <a:sym typeface="Calibri"/>
              </a:rPr>
              <a:t>Evidence: </a:t>
            </a:r>
            <a:r>
              <a:rPr lang="en" sz="1800">
                <a:latin typeface="Calibri"/>
                <a:ea typeface="Calibri"/>
                <a:cs typeface="Calibri"/>
                <a:sym typeface="Calibri"/>
              </a:rPr>
              <a:t>Yesterday you ran right into the road without looking!</a:t>
            </a:r>
            <a:endParaRPr sz="1800">
              <a:latin typeface="Calibri"/>
              <a:ea typeface="Calibri"/>
              <a:cs typeface="Calibri"/>
              <a:sym typeface="Calibri"/>
            </a:endParaRPr>
          </a:p>
        </p:txBody>
      </p:sp>
      <p:sp>
        <p:nvSpPr>
          <p:cNvPr id="138" name="Google Shape;138;p22"/>
          <p:cNvSpPr txBox="1"/>
          <p:nvPr/>
        </p:nvSpPr>
        <p:spPr>
          <a:xfrm>
            <a:off x="4737425" y="2797455"/>
            <a:ext cx="3970500" cy="9978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800">
                <a:solidFill>
                  <a:schemeClr val="dk1"/>
                </a:solidFill>
                <a:latin typeface="Calibri"/>
                <a:ea typeface="Calibri"/>
                <a:cs typeface="Calibri"/>
                <a:sym typeface="Calibri"/>
              </a:rPr>
              <a:t>Evidence: </a:t>
            </a:r>
            <a:r>
              <a:rPr lang="en" sz="1800">
                <a:solidFill>
                  <a:schemeClr val="dk1"/>
                </a:solidFill>
                <a:latin typeface="Calibri"/>
                <a:ea typeface="Calibri"/>
                <a:cs typeface="Calibri"/>
                <a:sym typeface="Calibri"/>
              </a:rPr>
              <a:t>The other day a car almost backed into you, because the driver couldn’t see you.</a:t>
            </a:r>
            <a:endParaRPr sz="1800">
              <a:solidFill>
                <a:schemeClr val="dk1"/>
              </a:solidFill>
              <a:latin typeface="Calibri"/>
              <a:ea typeface="Calibri"/>
              <a:cs typeface="Calibri"/>
              <a:sym typeface="Calibri"/>
            </a:endParaRPr>
          </a:p>
          <a:p>
            <a:pPr indent="0" lvl="0" marL="0" rtl="0" algn="ctr">
              <a:spcBef>
                <a:spcPts val="0"/>
              </a:spcBef>
              <a:spcAft>
                <a:spcPts val="0"/>
              </a:spcAft>
              <a:buNone/>
            </a:pPr>
            <a:r>
              <a:t/>
            </a:r>
            <a:endParaRPr b="1" sz="1800">
              <a:latin typeface="Calibri"/>
              <a:ea typeface="Calibri"/>
              <a:cs typeface="Calibri"/>
              <a:sym typeface="Calibri"/>
            </a:endParaRPr>
          </a:p>
        </p:txBody>
      </p:sp>
      <p:cxnSp>
        <p:nvCxnSpPr>
          <p:cNvPr id="139" name="Google Shape;139;p22"/>
          <p:cNvCxnSpPr>
            <a:endCxn id="135" idx="0"/>
          </p:cNvCxnSpPr>
          <p:nvPr/>
        </p:nvCxnSpPr>
        <p:spPr>
          <a:xfrm flipH="1">
            <a:off x="2556750" y="1624175"/>
            <a:ext cx="466200" cy="210000"/>
          </a:xfrm>
          <a:prstGeom prst="straightConnector1">
            <a:avLst/>
          </a:prstGeom>
          <a:noFill/>
          <a:ln cap="flat" cmpd="sng" w="28575">
            <a:solidFill>
              <a:schemeClr val="dk2"/>
            </a:solidFill>
            <a:prstDash val="solid"/>
            <a:round/>
            <a:headEnd len="med" w="med" type="none"/>
            <a:tailEnd len="med" w="med" type="triangle"/>
          </a:ln>
        </p:spPr>
      </p:cxnSp>
      <p:cxnSp>
        <p:nvCxnSpPr>
          <p:cNvPr id="140" name="Google Shape;140;p22"/>
          <p:cNvCxnSpPr>
            <a:endCxn id="136" idx="0"/>
          </p:cNvCxnSpPr>
          <p:nvPr/>
        </p:nvCxnSpPr>
        <p:spPr>
          <a:xfrm>
            <a:off x="6286475" y="1624175"/>
            <a:ext cx="436200" cy="210000"/>
          </a:xfrm>
          <a:prstGeom prst="straightConnector1">
            <a:avLst/>
          </a:prstGeom>
          <a:noFill/>
          <a:ln cap="flat" cmpd="sng" w="28575">
            <a:solidFill>
              <a:schemeClr val="dk2"/>
            </a:solidFill>
            <a:prstDash val="solid"/>
            <a:round/>
            <a:headEnd len="med" w="med" type="none"/>
            <a:tailEnd len="med" w="med" type="triangle"/>
          </a:ln>
        </p:spPr>
      </p:cxnSp>
      <p:cxnSp>
        <p:nvCxnSpPr>
          <p:cNvPr id="141" name="Google Shape;141;p22"/>
          <p:cNvCxnSpPr>
            <a:stCxn id="135" idx="2"/>
            <a:endCxn id="137" idx="0"/>
          </p:cNvCxnSpPr>
          <p:nvPr/>
        </p:nvCxnSpPr>
        <p:spPr>
          <a:xfrm>
            <a:off x="2556750" y="2572475"/>
            <a:ext cx="0" cy="225000"/>
          </a:xfrm>
          <a:prstGeom prst="straightConnector1">
            <a:avLst/>
          </a:prstGeom>
          <a:noFill/>
          <a:ln cap="flat" cmpd="sng" w="28575">
            <a:solidFill>
              <a:schemeClr val="dk2"/>
            </a:solidFill>
            <a:prstDash val="solid"/>
            <a:round/>
            <a:headEnd len="med" w="med" type="none"/>
            <a:tailEnd len="med" w="med" type="triangle"/>
          </a:ln>
        </p:spPr>
      </p:cxnSp>
      <p:cxnSp>
        <p:nvCxnSpPr>
          <p:cNvPr id="142" name="Google Shape;142;p22"/>
          <p:cNvCxnSpPr/>
          <p:nvPr/>
        </p:nvCxnSpPr>
        <p:spPr>
          <a:xfrm>
            <a:off x="6722675" y="2519838"/>
            <a:ext cx="0" cy="277500"/>
          </a:xfrm>
          <a:prstGeom prst="straightConnector1">
            <a:avLst/>
          </a:prstGeom>
          <a:noFill/>
          <a:ln cap="flat" cmpd="sng" w="28575">
            <a:solidFill>
              <a:schemeClr val="dk2"/>
            </a:solidFill>
            <a:prstDash val="solid"/>
            <a:round/>
            <a:headEnd len="med" w="med" type="none"/>
            <a:tailEnd len="med" w="med" type="triangle"/>
          </a:ln>
        </p:spPr>
      </p:cxnSp>
      <p:sp>
        <p:nvSpPr>
          <p:cNvPr id="143" name="Google Shape;143;p22"/>
          <p:cNvSpPr txBox="1"/>
          <p:nvPr/>
        </p:nvSpPr>
        <p:spPr>
          <a:xfrm>
            <a:off x="571500" y="4007050"/>
            <a:ext cx="8196600" cy="8724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Calibri"/>
                <a:ea typeface="Calibri"/>
                <a:cs typeface="Calibri"/>
                <a:sym typeface="Calibri"/>
              </a:rPr>
              <a:t>Reinforcement of the Thesis: </a:t>
            </a:r>
            <a:endParaRPr sz="1800">
              <a:latin typeface="Calibri"/>
              <a:ea typeface="Calibri"/>
              <a:cs typeface="Calibri"/>
              <a:sym typeface="Calibri"/>
            </a:endParaRPr>
          </a:p>
        </p:txBody>
      </p:sp>
      <p:cxnSp>
        <p:nvCxnSpPr>
          <p:cNvPr id="144" name="Google Shape;144;p22"/>
          <p:cNvCxnSpPr>
            <a:stCxn id="133" idx="1"/>
          </p:cNvCxnSpPr>
          <p:nvPr/>
        </p:nvCxnSpPr>
        <p:spPr>
          <a:xfrm flipH="1">
            <a:off x="221700" y="1376100"/>
            <a:ext cx="349800" cy="3900"/>
          </a:xfrm>
          <a:prstGeom prst="straightConnector1">
            <a:avLst/>
          </a:prstGeom>
          <a:noFill/>
          <a:ln cap="flat" cmpd="sng" w="28575">
            <a:solidFill>
              <a:schemeClr val="dk2"/>
            </a:solidFill>
            <a:prstDash val="solid"/>
            <a:round/>
            <a:headEnd len="med" w="med" type="none"/>
            <a:tailEnd len="med" w="med" type="none"/>
          </a:ln>
        </p:spPr>
      </p:cxnSp>
      <p:cxnSp>
        <p:nvCxnSpPr>
          <p:cNvPr id="145" name="Google Shape;145;p22"/>
          <p:cNvCxnSpPr/>
          <p:nvPr/>
        </p:nvCxnSpPr>
        <p:spPr>
          <a:xfrm>
            <a:off x="236700" y="1376100"/>
            <a:ext cx="8700" cy="3067200"/>
          </a:xfrm>
          <a:prstGeom prst="straightConnector1">
            <a:avLst/>
          </a:prstGeom>
          <a:noFill/>
          <a:ln cap="flat" cmpd="sng" w="28575">
            <a:solidFill>
              <a:schemeClr val="dk2"/>
            </a:solidFill>
            <a:prstDash val="solid"/>
            <a:round/>
            <a:headEnd len="med" w="med" type="none"/>
            <a:tailEnd len="med" w="med" type="none"/>
          </a:ln>
        </p:spPr>
      </p:cxnSp>
      <p:cxnSp>
        <p:nvCxnSpPr>
          <p:cNvPr id="146" name="Google Shape;146;p22"/>
          <p:cNvCxnSpPr>
            <a:endCxn id="143" idx="1"/>
          </p:cNvCxnSpPr>
          <p:nvPr/>
        </p:nvCxnSpPr>
        <p:spPr>
          <a:xfrm>
            <a:off x="236700" y="4442350"/>
            <a:ext cx="334800" cy="900"/>
          </a:xfrm>
          <a:prstGeom prst="straightConnector1">
            <a:avLst/>
          </a:prstGeom>
          <a:noFill/>
          <a:ln cap="flat" cmpd="sng" w="28575">
            <a:solidFill>
              <a:schemeClr val="dk2"/>
            </a:solidFill>
            <a:prstDash val="solid"/>
            <a:round/>
            <a:headEnd len="med" w="med" type="none"/>
            <a:tailEnd len="med" w="med" type="triangle"/>
          </a:ln>
        </p:spPr>
      </p:cxn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3"/>
          <p:cNvSpPr txBox="1"/>
          <p:nvPr/>
        </p:nvSpPr>
        <p:spPr>
          <a:xfrm>
            <a:off x="311875" y="437700"/>
            <a:ext cx="8520600" cy="4247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sz="1800">
                <a:solidFill>
                  <a:schemeClr val="dk1"/>
                </a:solidFill>
                <a:latin typeface="Century Gothic"/>
                <a:ea typeface="Century Gothic"/>
                <a:cs typeface="Century Gothic"/>
                <a:sym typeface="Century Gothic"/>
              </a:rPr>
              <a:t>July 16, 2021</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rPr lang="en" sz="1800">
                <a:solidFill>
                  <a:schemeClr val="dk1"/>
                </a:solidFill>
                <a:latin typeface="Century Gothic"/>
                <a:ea typeface="Century Gothic"/>
                <a:cs typeface="Century Gothic"/>
                <a:sym typeface="Century Gothic"/>
              </a:rPr>
              <a:t>Dear Ramón,</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rPr lang="en" sz="1800">
                <a:solidFill>
                  <a:schemeClr val="dk1"/>
                </a:solidFill>
                <a:latin typeface="Century Gothic"/>
                <a:ea typeface="Century Gothic"/>
                <a:cs typeface="Century Gothic"/>
                <a:sym typeface="Century Gothic"/>
              </a:rPr>
              <a:t>You should hold my hand when we cross the street. Crossing the street can be dangerous. Sometimes you don’t notice the cars that are coming. Yesterday you ran right into the road without looking!</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rPr lang="en" sz="1800">
                <a:solidFill>
                  <a:schemeClr val="dk1"/>
                </a:solidFill>
                <a:latin typeface="Century Gothic"/>
                <a:ea typeface="Century Gothic"/>
                <a:cs typeface="Century Gothic"/>
                <a:sym typeface="Century Gothic"/>
              </a:rPr>
              <a:t>Sometimes drivers don’t notice you, because you are small. The other day a car almost backed into you, because the driver couldn’t see you. </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rPr lang="en" sz="1800">
                <a:solidFill>
                  <a:schemeClr val="dk1"/>
                </a:solidFill>
                <a:highlight>
                  <a:srgbClr val="FFFF00"/>
                </a:highlight>
                <a:latin typeface="Century Gothic"/>
                <a:ea typeface="Century Gothic"/>
                <a:cs typeface="Century Gothic"/>
                <a:sym typeface="Century Gothic"/>
              </a:rPr>
              <a:t>Please hold my hand when we cross the street. You will be much safer with my help!</a:t>
            </a:r>
            <a:endParaRPr sz="1800">
              <a:solidFill>
                <a:schemeClr val="dk1"/>
              </a:solidFill>
              <a:highlight>
                <a:srgbClr val="FFFF00"/>
              </a:highlight>
              <a:latin typeface="Century Gothic"/>
              <a:ea typeface="Century Gothic"/>
              <a:cs typeface="Century Gothic"/>
              <a:sym typeface="Century Gothic"/>
            </a:endParaRPr>
          </a:p>
          <a:p>
            <a:pPr indent="0" lvl="0" marL="0" rtl="0" algn="l">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0" lvl="0" marL="0" rtl="0" algn="r">
              <a:spcBef>
                <a:spcPts val="0"/>
              </a:spcBef>
              <a:spcAft>
                <a:spcPts val="0"/>
              </a:spcAft>
              <a:buNone/>
            </a:pPr>
            <a:r>
              <a:rPr lang="en" sz="1800">
                <a:solidFill>
                  <a:schemeClr val="dk1"/>
                </a:solidFill>
                <a:latin typeface="Century Gothic"/>
                <a:ea typeface="Century Gothic"/>
                <a:cs typeface="Century Gothic"/>
                <a:sym typeface="Century Gothic"/>
              </a:rPr>
              <a:t>Love, </a:t>
            </a:r>
            <a:endParaRPr sz="1800">
              <a:solidFill>
                <a:schemeClr val="dk1"/>
              </a:solidFill>
              <a:latin typeface="Century Gothic"/>
              <a:ea typeface="Century Gothic"/>
              <a:cs typeface="Century Gothic"/>
              <a:sym typeface="Century Gothic"/>
            </a:endParaRPr>
          </a:p>
          <a:p>
            <a:pPr indent="0" lvl="0" marL="0" rtl="0" algn="r">
              <a:spcBef>
                <a:spcPts val="0"/>
              </a:spcBef>
              <a:spcAft>
                <a:spcPts val="0"/>
              </a:spcAft>
              <a:buNone/>
            </a:pPr>
            <a:r>
              <a:rPr lang="en" sz="1800">
                <a:solidFill>
                  <a:schemeClr val="dk1"/>
                </a:solidFill>
                <a:latin typeface="Century Gothic"/>
                <a:ea typeface="Century Gothic"/>
                <a:cs typeface="Century Gothic"/>
                <a:sym typeface="Century Gothic"/>
              </a:rPr>
              <a:t>Mommy</a:t>
            </a:r>
            <a:endParaRPr sz="1800">
              <a:latin typeface="Century Gothic"/>
              <a:ea typeface="Century Gothic"/>
              <a:cs typeface="Century Gothic"/>
              <a:sym typeface="Century Gothic"/>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199A4039A44494392F3C6644174EFD4" ma:contentTypeVersion="17" ma:contentTypeDescription="Create a new document." ma:contentTypeScope="" ma:versionID="4c70364f81099f1f955b8d54a5564545">
  <xsd:schema xmlns:xsd="http://www.w3.org/2001/XMLSchema" xmlns:xs="http://www.w3.org/2001/XMLSchema" xmlns:p="http://schemas.microsoft.com/office/2006/metadata/properties" xmlns:ns2="d88a5585-8329-475e-b2d5-3ecaed923975" xmlns:ns3="8e4d829d-fbfb-4b2f-b3ff-512c8664d3e8" targetNamespace="http://schemas.microsoft.com/office/2006/metadata/properties" ma:root="true" ma:fieldsID="27700258b162cd936c08902e4b68cde6" ns2:_="" ns3:_="">
    <xsd:import namespace="d88a5585-8329-475e-b2d5-3ecaed923975"/>
    <xsd:import namespace="8e4d829d-fbfb-4b2f-b3ff-512c8664d3e8"/>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element ref="ns2:Note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ie8f5300a76e4615ac8677561665fe8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8a5585-8329-475e-b2d5-3ecaed9239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Notes" ma:index="14" nillable="true" ma:displayName="Notes" ma:format="Dropdown" ma:internalName="Notes">
      <xsd:simpleType>
        <xsd:restriction base="dms:Text">
          <xsd:maxLength value="255"/>
        </xsd:restrictio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8e407dca-7e10-41d8-9780-494ed3966f68" ma:termSetId="09814cd3-568e-fe90-9814-8d621ff8fb84" ma:anchorId="fba54fb3-c3e1-fe81-a776-ca4b69148c4d" ma:open="true" ma:isKeyword="false">
      <xsd:complexType>
        <xsd:sequence>
          <xsd:element ref="pc:Terms" minOccurs="0" maxOccurs="1"/>
        </xsd:sequence>
      </xsd:complexType>
    </xsd:element>
    <xsd:element name="MediaServiceOCR" ma:index="22" nillable="true" ma:displayName="Extracted Text" ma:internalName="MediaServiceOCR" ma:readOnly="true">
      <xsd:simpleType>
        <xsd:restriction base="dms:Note">
          <xsd:maxLength value="255"/>
        </xsd:restriction>
      </xsd:simpleType>
    </xsd:element>
    <xsd:element name="ie8f5300a76e4615ac8677561665fe8e" ma:index="24" nillable="true" ma:taxonomy="true" ma:internalName="ie8f5300a76e4615ac8677561665fe8e" ma:taxonomyFieldName="Metadata" ma:displayName="Metadata" ma:default="" ma:fieldId="{2e8f5300-a76e-4615-ac86-77561665fe8e}" ma:sspId="8e407dca-7e10-41d8-9780-494ed3966f68" ma:termSetId="548a93fa-6488-4950-9383-a5b0d9980914"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e4d829d-fbfb-4b2f-b3ff-512c8664d3e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101382a6-fd2a-4255-8c6f-25838e23e578}" ma:internalName="TaxCatchAll" ma:showField="CatchAllData" ma:web="8e4d829d-fbfb-4b2f-b3ff-512c8664d3e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e4d829d-fbfb-4b2f-b3ff-512c8664d3e8" xsi:nil="true"/>
    <Notes xmlns="d88a5585-8329-475e-b2d5-3ecaed923975" xsi:nil="true"/>
    <ie8f5300a76e4615ac8677561665fe8e xmlns="d88a5585-8329-475e-b2d5-3ecaed923975">
      <Terms xmlns="http://schemas.microsoft.com/office/infopath/2007/PartnerControls"/>
    </ie8f5300a76e4615ac8677561665fe8e>
    <lcf76f155ced4ddcb4097134ff3c332f xmlns="d88a5585-8329-475e-b2d5-3ecaed92397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F7CB847-2038-418C-B0CE-9166EA3DAB25}"/>
</file>

<file path=customXml/itemProps2.xml><?xml version="1.0" encoding="utf-8"?>
<ds:datastoreItem xmlns:ds="http://schemas.openxmlformats.org/officeDocument/2006/customXml" ds:itemID="{C8DBFD29-FB39-4259-8B90-731DCD9F9773}"/>
</file>

<file path=customXml/itemProps3.xml><?xml version="1.0" encoding="utf-8"?>
<ds:datastoreItem xmlns:ds="http://schemas.openxmlformats.org/officeDocument/2006/customXml" ds:itemID="{1789FE92-60AD-4302-AD06-D358059D89B8}"/>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0x010100E199A4039A44494392F3C6644174EFD4</vt:lpwstr>
  </property>
</Properties>
</file>