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2dcecf1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2dcecf1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activist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someone who advocates and works for change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advocate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strongly suggest or recommend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audience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an individual or group for whom a piece of writing is composed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information collected from experiences and other resources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make better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carry out research to make a discovery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give in a formal way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voice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right to express one’s opinion 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2dcecf18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2dcecf18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activist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(noun)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during Text Talk we’ll meet two activists: high school students who have ideas about making the world better and more fair.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your partner what you already know about activists.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https://fonb-hull.wixsite.com/website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66b2284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66b2284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advocate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time you tell someone, “I think we should do or change this…” you are advocating. This week we are thinking about a change in our school that we want to advocate. 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there something you would like to advocate for where you live? More time to play outside? Reading together every day? A special job you could do with </a:t>
            </a: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independence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https://www.baystatebanner.com/2016/03/16/bps-student-walkout-wins-half-victory/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2dcecf18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2dcecf18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audience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group of people is an audience for… we don’t know! Maybe a presentation, or a reading, or a film, or a dance performance? They look like they are paying attention.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our classroom community, when one person speaks, the rest of us become your audience. What do you expect from us as your audience?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https://www.the-bigger-picture.com/articles/black-audiences-returning-to-cinemas/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2dcecf18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2dcecf18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find this word, data, relating to math, to science, to observations. You can collect and record data in many ways. Here is a calendar for recording weather data.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have we been collecting data so far this year?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by Ana Vaisenstein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2dcecf18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2dcecf18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way to get better at, or improve, how we do something is to practice.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something you know how to do. Tell your partner one thing you did or might do to improve how you do it.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https://monkeysee.com/how-to-improve-handwriting/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2dcecf18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2dcecf18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child is investigating the world outside and has discovered a butterfly! I wonder how they will record what they found in this investigation.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something you are curious about? What could you do to investigate and find out more about it?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https://paulcholinger.com/discovering-our-childrens-interests/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2dcecf182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2dcecf18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book, Louie’s friends present a puppet show. They let the audience know it’s time to begin, and they perform.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you have a surprise for your partner. Think of what the surprise is. Then act out how you would present it.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i="1"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Louie</a:t>
            </a: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Ezra Jack Keats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2dcecf18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2dcecf18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voice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 speak, you hear my voice.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Voice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also means having courage to speak up, to present your opinions or ideas, to advocate for something that is important to you and your community.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your partner: What does it mean when people say, “Use your voice!”?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https://www.bostonpublicschools.org/bostonartsacademy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61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Weekly Words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1, Week 6 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activist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65500" y="2683575"/>
            <a:ext cx="4045200" cy="16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omeone who advocates and works for change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16243" r="8557" t="12056"/>
          <a:stretch/>
        </p:blipFill>
        <p:spPr>
          <a:xfrm>
            <a:off x="4821950" y="1177675"/>
            <a:ext cx="4045200" cy="2323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advocate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265500" y="2694225"/>
            <a:ext cx="40452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strongly suggest or recommend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525" y="1211850"/>
            <a:ext cx="4160800" cy="23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audience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265500" y="2694225"/>
            <a:ext cx="40452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individual or group for whom a piece of writing is composed or a performance is presented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025" y="1089450"/>
            <a:ext cx="4045200" cy="270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data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265500" y="2672925"/>
            <a:ext cx="4045200" cy="17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nformation collected from experience and other sources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225" y="1089450"/>
            <a:ext cx="4045200" cy="255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improve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265500" y="2726150"/>
            <a:ext cx="40452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make  better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300" y="1246025"/>
            <a:ext cx="38671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investigate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265500" y="2694225"/>
            <a:ext cx="40452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carry out research to make a discovery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875" y="1089450"/>
            <a:ext cx="4045200" cy="2671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present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 txBox="1"/>
          <p:nvPr>
            <p:ph idx="1" type="subTitle"/>
          </p:nvPr>
        </p:nvSpPr>
        <p:spPr>
          <a:xfrm>
            <a:off x="265500" y="2726150"/>
            <a:ext cx="40452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give in a formal way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775" y="1416900"/>
            <a:ext cx="4115100" cy="19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voice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21"/>
          <p:cNvSpPr txBox="1"/>
          <p:nvPr>
            <p:ph idx="1" type="subTitle"/>
          </p:nvPr>
        </p:nvSpPr>
        <p:spPr>
          <a:xfrm>
            <a:off x="265500" y="2758100"/>
            <a:ext cx="4045200" cy="16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right to express one’s opinion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b="23189" l="16835" r="5222" t="0"/>
          <a:stretch/>
        </p:blipFill>
        <p:spPr>
          <a:xfrm>
            <a:off x="4907375" y="1089450"/>
            <a:ext cx="3875875" cy="28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C2E946-EA5D-4CB9-B26F-DE48B9AED808}"/>
</file>

<file path=customXml/itemProps2.xml><?xml version="1.0" encoding="utf-8"?>
<ds:datastoreItem xmlns:ds="http://schemas.openxmlformats.org/officeDocument/2006/customXml" ds:itemID="{2575C5D7-A35B-4E14-8B34-DE18E2D48953}"/>
</file>

<file path=customXml/itemProps3.xml><?xml version="1.0" encoding="utf-8"?>
<ds:datastoreItem xmlns:ds="http://schemas.openxmlformats.org/officeDocument/2006/customXml" ds:itemID="{10A842B6-6625-4D62-B732-6266AFF0B72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