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20" Type="http://schemas.openxmlformats.org/officeDocument/2006/relationships/font" Target="fonts/CenturyGothic-bold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CenturyGothic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82cbe81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82cbe81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e94f68879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e94f68879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e94f68879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e94f68879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94f68879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94f68879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8301a36b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8301a36b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e94f68879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e94f68879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8301a36b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8301a36b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8301a36b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8301a36b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8301a36b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8301a36b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e94f68879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e94f68879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8301a36b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8301a36b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nv_szaBQsdzJXTKb9R8OZoHqFVJLTV8lbZBrKOQ1Qpw/edit#slide=id.g1f6ae0bead_0_1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nv_szaBQsdzJXTKb9R8OZoHqFVJLTV8lbZBrKOQ1Qpw/edit#slide=id.g1f6ae0bead_0_1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UsVV7FpMV2qNcoFGlGs0_UZzDfMDofYL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://drive.google.com/file/d/1oFSNVCYqq-qpzoSPqjmZxFXQ-e0QSTfW/view" TargetMode="External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Adverbs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6,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43725" y="1206850"/>
            <a:ext cx="39750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 thoughts, feelings, and actions.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your own sentence—it can be about anything!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back to your sentence and </a:t>
            </a:r>
            <a:r>
              <a:rPr lang="en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0" r="50059" t="0"/>
          <a:stretch/>
        </p:blipFill>
        <p:spPr>
          <a:xfrm>
            <a:off x="4412775" y="1186850"/>
            <a:ext cx="4419525" cy="36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343725" y="1206850"/>
            <a:ext cx="52626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verbs.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these questions to help you add one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your sentence.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adverb(s)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 added.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6275" y="1206850"/>
            <a:ext cx="3226025" cy="26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43725" y="1206850"/>
            <a:ext cx="47883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verbs by answering questions such as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800" y="1206850"/>
            <a:ext cx="3911500" cy="31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Ltr_tchr_slide4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88100" cy="5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92900"/>
            <a:ext cx="8832302" cy="36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marched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school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2264" l="15566" r="48574" t="3097"/>
          <a:stretch/>
        </p:blipFill>
        <p:spPr>
          <a:xfrm>
            <a:off x="2571775" y="1734725"/>
            <a:ext cx="3167150" cy="31261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965300" y="1187100"/>
            <a:ext cx="3867000" cy="169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I was the one who marched to school that first day, splashing through every puddle I could find.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343725" y="1206850"/>
            <a:ext cx="22281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marched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first day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12264" l="15566" r="48574" t="3097"/>
          <a:stretch/>
        </p:blipFill>
        <p:spPr>
          <a:xfrm>
            <a:off x="2571775" y="1734725"/>
            <a:ext cx="3167150" cy="31261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965300" y="1187100"/>
            <a:ext cx="3867000" cy="169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I was the one who marched to school that first day, splashing through every puddle I could find.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43725" y="1206850"/>
            <a:ext cx="22281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marched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splashing through every puddle I could find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12264" l="15566" r="48574" t="3097"/>
          <a:stretch/>
        </p:blipFill>
        <p:spPr>
          <a:xfrm>
            <a:off x="2571775" y="1734725"/>
            <a:ext cx="3167150" cy="31261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4965300" y="1187100"/>
            <a:ext cx="3867000" cy="169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I was the one who marched to school that first day, splashing through every puddle I could find.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5875" y="661988"/>
            <a:ext cx="4695825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950" y="661999"/>
            <a:ext cx="4613689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 title="Ltr_tchr_slide8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75" y="161687"/>
            <a:ext cx="688175" cy="6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343725" y="1206850"/>
            <a:ext cx="32838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tried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fall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150" y="1124099"/>
            <a:ext cx="4613689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4965300" y="1187100"/>
            <a:ext cx="38670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All fall, I tried hard to sit still.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343725" y="1206850"/>
            <a:ext cx="32838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tried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hard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150" y="1124099"/>
            <a:ext cx="4613689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4965300" y="1187100"/>
            <a:ext cx="38670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All fall, I tried hard to sit still.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A32069-13B9-48C0-97FD-B09492F9D295}"/>
</file>

<file path=customXml/itemProps2.xml><?xml version="1.0" encoding="utf-8"?>
<ds:datastoreItem xmlns:ds="http://schemas.openxmlformats.org/officeDocument/2006/customXml" ds:itemID="{96EC91B9-4678-47C8-9B1B-106F75FA79B6}"/>
</file>

<file path=customXml/itemProps3.xml><?xml version="1.0" encoding="utf-8"?>
<ds:datastoreItem xmlns:ds="http://schemas.openxmlformats.org/officeDocument/2006/customXml" ds:itemID="{3F5D0C1F-51C6-4F67-9DE0-750D1053B1F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