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CenturyGothic-italic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21" Type="http://schemas.openxmlformats.org/officeDocument/2006/relationships/customXml" Target="../customXml/item2.xml"/><Relationship Id="rId12" Type="http://schemas.openxmlformats.org/officeDocument/2006/relationships/slide" Target="slides/slide8.xml"/><Relationship Id="rId17" Type="http://schemas.openxmlformats.org/officeDocument/2006/relationships/font" Target="fonts/CenturyGothic-bold.fntdata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16" Type="http://schemas.openxmlformats.org/officeDocument/2006/relationships/font" Target="fonts/CenturyGothic-regular.fntdata"/><Relationship Id="rId20" Type="http://schemas.openxmlformats.org/officeDocument/2006/relationships/customXml" Target="../customXml/item1.xml"/><Relationship Id="rId11" Type="http://schemas.openxmlformats.org/officeDocument/2006/relationships/slide" Target="slides/slide7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font" Target="fonts/CenturyGothic-boldItalic.fntdata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8148ac23d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8148ac23d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270fc2d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e270fc2d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3f742ab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3f742ab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3f742ab0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3f742ab0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3f742ab0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3f742ab0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3f742ab0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3f742ab0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08174b2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08174b2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3f742ab0a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3f742ab0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3f742ab0a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3f742ab0a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3f742ab0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3f742ab0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newvistadesign.net" TargetMode="External"/><Relationship Id="rId4" Type="http://schemas.openxmlformats.org/officeDocument/2006/relationships/hyperlink" Target="http://www.newvistadesign.net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flickr.com/photos/13476480@N07/5852203854" TargetMode="External"/><Relationship Id="rId10" Type="http://schemas.openxmlformats.org/officeDocument/2006/relationships/hyperlink" Target="https://ideas.ted.com/inside-the-worlds-best-kindergarten/" TargetMode="External"/><Relationship Id="rId13" Type="http://schemas.openxmlformats.org/officeDocument/2006/relationships/hyperlink" Target="https://www.flickr.com/photos/lindah/160947979" TargetMode="External"/><Relationship Id="rId12" Type="http://schemas.openxmlformats.org/officeDocument/2006/relationships/hyperlink" Target="http://sunetric.com/blog/post/employee-profile-anthony-garrnett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newvistadesign.net" TargetMode="External"/><Relationship Id="rId4" Type="http://schemas.openxmlformats.org/officeDocument/2006/relationships/hyperlink" Target="https://commons.wikimedia.org/wiki/File:India_-_Sights_%26_Culture_-_Chalk_%26_flower_welcome_drawings.jpg" TargetMode="External"/><Relationship Id="rId9" Type="http://schemas.openxmlformats.org/officeDocument/2006/relationships/hyperlink" Target="https://commons.wikimedia.org/wiki/File:Montessori_Classroom.jpg" TargetMode="External"/><Relationship Id="rId5" Type="http://schemas.openxmlformats.org/officeDocument/2006/relationships/hyperlink" Target="https://www.zazzle.com/welcome_in_many_languages_white_personalize-137580320252807496" TargetMode="External"/><Relationship Id="rId6" Type="http://schemas.openxmlformats.org/officeDocument/2006/relationships/hyperlink" Target="http://www.armin-grewe.com/crm/crm-schools.htm" TargetMode="External"/><Relationship Id="rId7" Type="http://schemas.openxmlformats.org/officeDocument/2006/relationships/hyperlink" Target="https://pxhere.com/en/photo/1396732" TargetMode="External"/><Relationship Id="rId8" Type="http://schemas.openxmlformats.org/officeDocument/2006/relationships/hyperlink" Target="http://www.geograph.org.uk/photo/2871284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Gathering Data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About  Our School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4438650"/>
            <a:ext cx="85206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Calibri"/>
                <a:ea typeface="Calibri"/>
                <a:cs typeface="Calibri"/>
                <a:sym typeface="Calibri"/>
              </a:rPr>
              <a:t>Inspired by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Design on a Shoestring, New Vista Design  </a:t>
            </a:r>
            <a:r>
              <a:rPr lang="en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</a:t>
            </a:r>
            <a:r>
              <a:rPr lang="en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ww.newvistadesign.net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529000" y="3428375"/>
            <a:ext cx="4086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Text Talk Week 6, Day 2</a:t>
            </a:r>
            <a:endParaRPr sz="29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Topic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Questions</a:t>
            </a:r>
            <a:r>
              <a:rPr lang="en" sz="2500"/>
              <a:t>:</a:t>
            </a:r>
            <a:endParaRPr sz="2500"/>
          </a:p>
        </p:txBody>
      </p:sp>
      <p:sp>
        <p:nvSpPr>
          <p:cNvPr id="123" name="Google Shape;123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Citations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3"/>
          <p:cNvSpPr txBox="1"/>
          <p:nvPr/>
        </p:nvSpPr>
        <p:spPr>
          <a:xfrm>
            <a:off x="311700" y="1145775"/>
            <a:ext cx="8520600" cy="3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These slides are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nspired by Design on a Shoestring, New Vista Design</a:t>
            </a: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" sz="16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www.newvistadesign.net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Slide 2: 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File:India - Sights &amp; Culture - Chalk &amp; flower welcome drawings.jpg - Wikimedia Commons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https://www.zazzle.com/welcome_in_many_languages_white_personalize-137580320252807496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,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Slide 3: </a:t>
            </a:r>
            <a:r>
              <a:rPr lang="en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http://www.armin-grewe.com/crm/crm-schools.htm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Slide 4: </a:t>
            </a:r>
            <a:r>
              <a:rPr lang="en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https://pxhere.com/en/photo/1396732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http://www.geograph.org.uk/photo/2871284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Slide 5: </a:t>
            </a:r>
            <a:r>
              <a:rPr lang="en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https://commons.wikimedia.org/wiki/File:Montessori_Classroom.jpg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Slide 6: </a:t>
            </a:r>
            <a:r>
              <a:rPr lang="en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https://ideas.ted.com/inside-the-worlds-best-kindergarten/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Slide 7: </a:t>
            </a:r>
            <a:r>
              <a:rPr lang="en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https://www.flickr.com/photos/13476480@N07/5852203854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Slide 8: </a:t>
            </a:r>
            <a:r>
              <a:rPr lang="en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http://sunetric.com/blog/post/employee-profile-anthony-garrnett/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Slide 9: </a:t>
            </a:r>
            <a:r>
              <a:rPr lang="en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https://www.flickr.com/photos/lindah/160947979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330075"/>
            <a:ext cx="840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venir"/>
                <a:ea typeface="Avenir"/>
                <a:cs typeface="Avenir"/>
                <a:sym typeface="Avenir"/>
              </a:rPr>
              <a:t>Arriving at our school</a:t>
            </a:r>
            <a:endParaRPr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081650"/>
            <a:ext cx="4146900" cy="17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Some schools around the world have signs in different languages when you walk in. 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7450" y="799525"/>
            <a:ext cx="3870324" cy="15676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11700" y="3031725"/>
            <a:ext cx="59841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</a:t>
            </a:r>
            <a:r>
              <a:rPr lang="en" sz="2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is it like to enter our school each day? </a:t>
            </a:r>
            <a:endParaRPr sz="2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Is it easy to know where to go?</a:t>
            </a:r>
            <a:endParaRPr sz="2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 b="16021" l="0" r="3651" t="16860"/>
          <a:stretch/>
        </p:blipFill>
        <p:spPr>
          <a:xfrm>
            <a:off x="6295802" y="2615625"/>
            <a:ext cx="2542498" cy="177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293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venir"/>
                <a:ea typeface="Avenir"/>
                <a:cs typeface="Avenir"/>
                <a:sym typeface="Avenir"/>
              </a:rPr>
              <a:t>Getting around our school</a:t>
            </a:r>
            <a:endParaRPr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022925"/>
            <a:ext cx="5417100" cy="38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Some schools around the world have different textured walls to know where classrooms are.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How do members of our school community get where they need to go?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How do people know where they are? 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How do people find the people they need?</a:t>
            </a: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5662263" y="4850625"/>
            <a:ext cx="34896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6075" y="293319"/>
            <a:ext cx="2986225" cy="4557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b="6699" l="0" r="0" t="10799"/>
          <a:stretch/>
        </p:blipFill>
        <p:spPr>
          <a:xfrm>
            <a:off x="4774875" y="2705754"/>
            <a:ext cx="3956701" cy="234047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213925"/>
            <a:ext cx="372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venir"/>
                <a:ea typeface="Avenir"/>
                <a:cs typeface="Avenir"/>
                <a:sym typeface="Avenir"/>
              </a:rPr>
              <a:t>Our Building</a:t>
            </a:r>
            <a:endParaRPr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948375"/>
            <a:ext cx="3956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Some schools around the world have classrooms that are open to the air.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What is our school like on the inside? 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What is our school like on the outside? 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4875" y="152400"/>
            <a:ext cx="3956700" cy="241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223450" y="229500"/>
            <a:ext cx="860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venir"/>
                <a:ea typeface="Avenir"/>
                <a:cs typeface="Avenir"/>
                <a:sym typeface="Avenir"/>
              </a:rPr>
              <a:t>Spaces for learning</a:t>
            </a:r>
            <a:endParaRPr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223450" y="802200"/>
            <a:ext cx="4210200" cy="35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Some schools around the world have different kinds of spaces to learn.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What are our spaces for learning like in big groups and small groups? 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How do we move around in our class?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How do the spaces in our classroom help us concentrate?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2125" y="874663"/>
            <a:ext cx="4292300" cy="341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Spaces to Play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</a:t>
            </a:r>
            <a:r>
              <a:rPr lang="en" sz="2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ome schools around the world have places to play outdoors. </a:t>
            </a:r>
            <a:endParaRPr sz="2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Where do we play at school?</a:t>
            </a:r>
            <a:endParaRPr sz="2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 do children use to play?</a:t>
            </a:r>
            <a:endParaRPr sz="2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8100" y="1061938"/>
            <a:ext cx="4554200" cy="30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278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venir"/>
                <a:ea typeface="Avenir"/>
                <a:cs typeface="Avenir"/>
                <a:sym typeface="Avenir"/>
              </a:rPr>
              <a:t>In our classrooms</a:t>
            </a:r>
            <a:endParaRPr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995700"/>
            <a:ext cx="469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Some </a:t>
            </a: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classrooms</a:t>
            </a: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around the world have different kinds of places to sit.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How do learners and teachers sit in our classroom? 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Where are spaces to put our tools and materials? 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How does everyone see and reach what’s important in our classroom?</a:t>
            </a:r>
            <a:r>
              <a:rPr lang="en" sz="2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21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9735" y="552863"/>
            <a:ext cx="3652566" cy="403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219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venir"/>
                <a:ea typeface="Avenir"/>
                <a:cs typeface="Avenir"/>
                <a:sym typeface="Avenir"/>
              </a:rPr>
              <a:t>Learning together</a:t>
            </a:r>
            <a:endParaRPr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102175"/>
            <a:ext cx="4769400" cy="39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Some schools have community meetings all together in one place.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Where do large groups gather in our school</a:t>
            </a: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?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What does it look like in that space? 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How does this space help us learn? 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Where do teachers go to work together? 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5874" y="1616088"/>
            <a:ext cx="3891276" cy="2476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298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venir"/>
                <a:ea typeface="Avenir"/>
                <a:cs typeface="Avenir"/>
                <a:sym typeface="Avenir"/>
              </a:rPr>
              <a:t>Showing our work</a:t>
            </a:r>
            <a:endParaRPr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990600"/>
            <a:ext cx="3748200" cy="35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Some schools around the world use the hallways to show children’s learning. 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How do we know what </a:t>
            </a: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people</a:t>
            </a: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outside our classroom</a:t>
            </a: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are learning? 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How do other people know what we are learning in our classroom? 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2450" y="819150"/>
            <a:ext cx="4569850" cy="3230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7F2B9AD-B4E1-45FA-AC61-1AC375BB5727}"/>
</file>

<file path=customXml/itemProps2.xml><?xml version="1.0" encoding="utf-8"?>
<ds:datastoreItem xmlns:ds="http://schemas.openxmlformats.org/officeDocument/2006/customXml" ds:itemID="{39EE1EAF-5074-43AF-B5EB-D32894213FB8}"/>
</file>

<file path=customXml/itemProps3.xml><?xml version="1.0" encoding="utf-8"?>
<ds:datastoreItem xmlns:ds="http://schemas.openxmlformats.org/officeDocument/2006/customXml" ds:itemID="{1C91ABFD-207E-457C-9CF9-5626EC6B37BA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