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270fc2d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270fc2d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f742ab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f742ab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f742ab0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f742ab0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f742ab0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f742ab0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f742ab0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3f742ab0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08174b2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08174b2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f742ab0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f742ab0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f742ab0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f742ab0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f742ab0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f742ab0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ewvistadesign.net" TargetMode="External"/><Relationship Id="rId4" Type="http://schemas.openxmlformats.org/officeDocument/2006/relationships/hyperlink" Target="http://www.newvistadesign.net" TargetMode="Externa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lickr.com/photos/13476480@N07/5852203854" TargetMode="External"/><Relationship Id="rId10" Type="http://schemas.openxmlformats.org/officeDocument/2006/relationships/hyperlink" Target="https://ideas.ted.com/inside-the-worlds-best-kindergarten/" TargetMode="External"/><Relationship Id="rId13" Type="http://schemas.openxmlformats.org/officeDocument/2006/relationships/hyperlink" Target="https://www.flickr.com/photos/lindah/160947979" TargetMode="External"/><Relationship Id="rId12" Type="http://schemas.openxmlformats.org/officeDocument/2006/relationships/hyperlink" Target="http://sunetric.com/blog/post/employee-profile-anthony-garrnett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newvistadesign.net" TargetMode="External"/><Relationship Id="rId4" Type="http://schemas.openxmlformats.org/officeDocument/2006/relationships/hyperlink" Target="https://commons.wikimedia.org/wiki/File:India_-_Sights_%26_Culture_-_Chalk_%26_flower_welcome_drawings.jpg" TargetMode="External"/><Relationship Id="rId9" Type="http://schemas.openxmlformats.org/officeDocument/2006/relationships/hyperlink" Target="https://commons.wikimedia.org/wiki/File:Montessori_Classroom.jpg" TargetMode="External"/><Relationship Id="rId5" Type="http://schemas.openxmlformats.org/officeDocument/2006/relationships/hyperlink" Target="https://www.zazzle.com/welcome_in_many_languages_white_personalize-137580320252807496" TargetMode="External"/><Relationship Id="rId6" Type="http://schemas.openxmlformats.org/officeDocument/2006/relationships/hyperlink" Target="http://www.armin-grewe.com/crm/crm-schools.htm" TargetMode="External"/><Relationship Id="rId7" Type="http://schemas.openxmlformats.org/officeDocument/2006/relationships/hyperlink" Target="https://pxhere.com/en/photo/1396732" TargetMode="External"/><Relationship Id="rId8" Type="http://schemas.openxmlformats.org/officeDocument/2006/relationships/hyperlink" Target="http://www.geograph.org.uk/photo/287128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Gathering Data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About  Our School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438650"/>
            <a:ext cx="8520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Inspired by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Design on a Shoestring, New Vista Design  </a:t>
            </a:r>
            <a:r>
              <a:rPr lang="en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</a:t>
            </a:r>
            <a:r>
              <a:rPr lang="en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ww.newvistadesign.net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29000" y="3428375"/>
            <a:ext cx="4086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Text Talk Week 6, Day 2</a:t>
            </a:r>
            <a:endParaRPr sz="29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311700" y="1145775"/>
            <a:ext cx="8520600" cy="3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These slides are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nspired by Design on a Shoestring, New Vista Design  </a:t>
            </a:r>
            <a:r>
              <a:rPr lang="en" sz="1600" u="sng">
                <a:latin typeface="Calibri"/>
                <a:ea typeface="Calibri"/>
                <a:cs typeface="Calibri"/>
                <a:sym typeface="Calibri"/>
                <a:hlinkClick r:id="rId3"/>
              </a:rPr>
              <a:t>www.newvistadesign.net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u="sng">
                <a:latin typeface="Calibri"/>
                <a:ea typeface="Calibri"/>
                <a:cs typeface="Calibri"/>
                <a:sym typeface="Calibri"/>
                <a:hlinkClick r:id="rId4"/>
              </a:rPr>
              <a:t>File:India - Sights &amp; Culture - Chalk &amp; flower welcome drawings.jpg - Wikimedia Commons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" u="sng">
                <a:latin typeface="Calibri"/>
                <a:ea typeface="Calibri"/>
                <a:cs typeface="Calibri"/>
                <a:sym typeface="Calibri"/>
                <a:hlinkClick r:id="rId5"/>
              </a:rPr>
              <a:t>https://www.zazzle.com/welcome_in_many_languages_white_personalize-137580320252807496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u="sng">
                <a:latin typeface="Calibri"/>
                <a:ea typeface="Calibri"/>
                <a:cs typeface="Calibri"/>
                <a:sym typeface="Calibri"/>
                <a:hlinkClick r:id="rId6"/>
              </a:rPr>
              <a:t>http://www.armin-grewe.com/crm/crm-schools.htm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u="sng">
                <a:latin typeface="Calibri"/>
                <a:ea typeface="Calibri"/>
                <a:cs typeface="Calibri"/>
                <a:sym typeface="Calibri"/>
                <a:hlinkClick r:id="rId7"/>
              </a:rPr>
              <a:t>https://pxhere.com/en/photo/1396732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u="sng">
                <a:latin typeface="Calibri"/>
                <a:ea typeface="Calibri"/>
                <a:cs typeface="Calibri"/>
                <a:sym typeface="Calibri"/>
                <a:hlinkClick r:id="rId8"/>
              </a:rPr>
              <a:t>http://www.geograph.org.uk/photo/2871284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u="sng">
                <a:latin typeface="Calibri"/>
                <a:ea typeface="Calibri"/>
                <a:cs typeface="Calibri"/>
                <a:sym typeface="Calibri"/>
                <a:hlinkClick r:id="rId9"/>
              </a:rPr>
              <a:t>https://commons.wikimedia.org/wiki/File:Montessori_Classroom.jpg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u="sng">
                <a:latin typeface="Calibri"/>
                <a:ea typeface="Calibri"/>
                <a:cs typeface="Calibri"/>
                <a:sym typeface="Calibri"/>
                <a:hlinkClick r:id="rId10"/>
              </a:rPr>
              <a:t>https://ideas.ted.com/inside-the-worlds-best-kindergarten/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7: </a:t>
            </a:r>
            <a:r>
              <a:rPr lang="en" u="sng">
                <a:latin typeface="Calibri"/>
                <a:ea typeface="Calibri"/>
                <a:cs typeface="Calibri"/>
                <a:sym typeface="Calibri"/>
                <a:hlinkClick r:id="rId11"/>
              </a:rPr>
              <a:t>https://www.flickr.com/photos/13476480@N07/5852203854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8: </a:t>
            </a:r>
            <a:r>
              <a:rPr lang="en" u="sng">
                <a:latin typeface="Calibri"/>
                <a:ea typeface="Calibri"/>
                <a:cs typeface="Calibri"/>
                <a:sym typeface="Calibri"/>
                <a:hlinkClick r:id="rId12"/>
              </a:rPr>
              <a:t>http://sunetric.com/blog/post/employee-profile-anthony-garrnett/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9: </a:t>
            </a:r>
            <a:r>
              <a:rPr lang="en" u="sng">
                <a:latin typeface="Calibri"/>
                <a:ea typeface="Calibri"/>
                <a:cs typeface="Calibri"/>
                <a:sym typeface="Calibri"/>
                <a:hlinkClick r:id="rId13"/>
              </a:rPr>
              <a:t>https://www.flickr.com/photos/lindah/160947979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330075"/>
            <a:ext cx="840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Arriving at our school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081650"/>
            <a:ext cx="4146900" cy="17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around the world have signs in different languages when you walk in.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450" y="799525"/>
            <a:ext cx="3870324" cy="15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11700" y="3031725"/>
            <a:ext cx="598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</a:t>
            </a: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is it like to enter our school each day? 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 it easy to know where to go?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16021" l="0" r="3651" t="16860"/>
          <a:stretch/>
        </p:blipFill>
        <p:spPr>
          <a:xfrm>
            <a:off x="6295802" y="2615625"/>
            <a:ext cx="2542498" cy="17712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9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Getting around our school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022925"/>
            <a:ext cx="5417100" cy="38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around the world have different textured walls to know where classrooms are.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members of our school community get where they need to go?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people know where they are?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people find the people they need?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662263" y="4850625"/>
            <a:ext cx="34896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075" y="293319"/>
            <a:ext cx="2986225" cy="4557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6699" l="0" r="0" t="10799"/>
          <a:stretch/>
        </p:blipFill>
        <p:spPr>
          <a:xfrm>
            <a:off x="4774875" y="2705754"/>
            <a:ext cx="3956701" cy="234047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213925"/>
            <a:ext cx="372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Our Building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948375"/>
            <a:ext cx="395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around the world have classrooms that are open to the air.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is our school like on the inside?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is our school like on the outside?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875" y="152400"/>
            <a:ext cx="3956700" cy="24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23450" y="229500"/>
            <a:ext cx="86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Spaces for learning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23450" y="802200"/>
            <a:ext cx="4210200" cy="3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around the world have different kinds of spaces to learn.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are our spaces for learning like in big groups and small groups?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we move around in our class?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the spaces in our classroom help us concentrate?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125" y="874663"/>
            <a:ext cx="4292300" cy="34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Spaces to Play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ome schools around the world have places to play outdoors. 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Where do we play at school?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do children use to play?</a:t>
            </a:r>
            <a:endParaRPr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100" y="1061938"/>
            <a:ext cx="4554200" cy="30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78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In our classrooms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995700"/>
            <a:ext cx="469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classrooms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around the world have different kinds of places to sit.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learners and teachers sit in our classroom?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Where are spaces to put our tools and materials?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does everyone see and reach what’s important in our classroom?</a:t>
            </a:r>
            <a:r>
              <a:rPr lang="en" sz="2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735" y="552863"/>
            <a:ext cx="3652566" cy="40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219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Learning together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02175"/>
            <a:ext cx="4769400" cy="39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have community meetings all together in one place.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Where do large groups gather in our school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does it look like in that space?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does this space help us learn?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Where do teachers go to work together?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674" y="1616088"/>
            <a:ext cx="3891276" cy="2476262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298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Showing our work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990600"/>
            <a:ext cx="3748200" cy="3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Some schools around the world use the hallways to show children’s learning.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we know what 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people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outside our classroom</a:t>
            </a: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are learning?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other people know what we are learning in our classroom? </a:t>
            </a:r>
            <a:endParaRPr sz="2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450" y="819150"/>
            <a:ext cx="4569850" cy="3230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CB6B63-902C-48B7-87EC-20E1B3B2BD4E}"/>
</file>

<file path=customXml/itemProps2.xml><?xml version="1.0" encoding="utf-8"?>
<ds:datastoreItem xmlns:ds="http://schemas.openxmlformats.org/officeDocument/2006/customXml" ds:itemID="{B21C7ACB-1844-4C5B-9458-2500E18F8F9E}"/>
</file>

<file path=customXml/itemProps3.xml><?xml version="1.0" encoding="utf-8"?>
<ds:datastoreItem xmlns:ds="http://schemas.openxmlformats.org/officeDocument/2006/customXml" ds:itemID="{F5382430-92BF-44C8-A525-672CF5EE756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