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4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CenturyGothic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4872873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4872873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3d8a9c8d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3d8a9c8d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3d8a9c8d9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3d8a9c8d9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3d8a9c8d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3d8a9c8d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3d8a9c8d9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3d8a9c8d9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3d8a9c8d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3d8a9c8d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3d8a9c8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3d8a9c8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3684321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3684321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3d8a9c8d9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3d8a9c8d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3d8a9c8d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3d8a9c8d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44872873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44872873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4487287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4487287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44872873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4487287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44872873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44872873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3d8a9c8d9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3d8a9c8d9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kvOeo_r5yQs95dX0eEzamaRPDfxcmmNx/view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rsJFc8PMhX3eF00d1LG-QMSJyIYNHOhh/view" TargetMode="External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hyperlink" Target="http://drive.google.com/file/d/1D1jqfFZ6BI5bLvN0hVkYTRLAwUott6Kl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7v5GhafW8s4K0DLFB24gpEGjqw45_xiK/view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hyperlink" Target="http://drive.google.com/file/d/15So7GoUhAXVm2Onm3tY5IZZZykRVv8vU/view" TargetMode="External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_tpYraSDsqiMwPwk_UQa2Yoivbd96iqY/view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VTx_ICUS--TTEaGIcL3vXUIhoOnwGZZt/view" TargetMode="External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entraljersey.com/2019/09/24/flexible-seating-allows-students-to-learn-in-their-own-ways-in-milltown/" TargetMode="External"/><Relationship Id="rId4" Type="http://schemas.openxmlformats.org/officeDocument/2006/relationships/hyperlink" Target="https://showmekcschools.org/wp-content/uploads/2019/01/tour-brookside-elementary-26.jpg" TargetMode="External"/><Relationship Id="rId10" Type="http://schemas.openxmlformats.org/officeDocument/2006/relationships/hyperlink" Target="https://www.edutopia.org/practice/flexible-classrooms-providing-learning-environment-kids-need" TargetMode="External"/><Relationship Id="rId9" Type="http://schemas.openxmlformats.org/officeDocument/2006/relationships/hyperlink" Target="https://thelearningcounsel.com/article/5-most-important-considerations-when-choosing-standing-classroom-desk" TargetMode="External"/><Relationship Id="rId5" Type="http://schemas.openxmlformats.org/officeDocument/2006/relationships/hyperlink" Target="http://goldenappleofrockford.com/Announcements-News/classroom-re-design-flexible-seating-blended-learning.html" TargetMode="External"/><Relationship Id="rId6" Type="http://schemas.openxmlformats.org/officeDocument/2006/relationships/hyperlink" Target="http://www.literacylovescompany.com/2016/03/classroom-diy-crate-seats.html" TargetMode="External"/><Relationship Id="rId7" Type="http://schemas.openxmlformats.org/officeDocument/2006/relationships/hyperlink" Target="https://www.earlyvention.com/blogs/news/158877127-thrifty-sensory-hacks-instead-of-a-chair-try-these" TargetMode="External"/><Relationship Id="rId8" Type="http://schemas.openxmlformats.org/officeDocument/2006/relationships/hyperlink" Target="https://www.earlyvention.com/blogs/news/158877127-thrifty-sensory-hacks-instead-of-a-chair-try-thes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www.edutopia.org/practice/flexible-classrooms-providing-learning-environment-kids-need" TargetMode="External"/><Relationship Id="rId5" Type="http://schemas.openxmlformats.org/officeDocument/2006/relationships/hyperlink" Target="http://drive.google.com/file/d/1An0xvbNvdUzwK6imbxs3AI9s16zZugvK/view" TargetMode="External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://drive.google.com/file/d/19VfSwQFDxINaME9gJSYsmfBo9DHs1ZwH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How do we sit</a:t>
            </a:r>
            <a:r>
              <a:rPr lang="en" sz="5500">
                <a:latin typeface="Avenir"/>
                <a:ea typeface="Avenir"/>
                <a:cs typeface="Avenir"/>
                <a:sym typeface="Avenir"/>
              </a:rPr>
              <a:t>?</a:t>
            </a:r>
            <a:endParaRPr sz="5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73975" y="3656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6, Day 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 title="how sit cover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50" y="744575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800" y="62825"/>
            <a:ext cx="6894549" cy="31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4">
            <a:alphaModFix/>
          </a:blip>
          <a:srcRect b="65460" l="0" r="0" t="0"/>
          <a:stretch/>
        </p:blipFill>
        <p:spPr>
          <a:xfrm>
            <a:off x="899700" y="3141599"/>
            <a:ext cx="7341799" cy="18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 title="how sit 3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250" y="161150"/>
            <a:ext cx="622800" cy="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 rotWithShape="1">
          <a:blip r:embed="rId3">
            <a:alphaModFix/>
          </a:blip>
          <a:srcRect b="0" l="0" r="0" t="32773"/>
          <a:stretch/>
        </p:blipFill>
        <p:spPr>
          <a:xfrm>
            <a:off x="459175" y="437275"/>
            <a:ext cx="8225650" cy="41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 title="how sit 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75" y="63575"/>
            <a:ext cx="571575" cy="5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00" y="548125"/>
            <a:ext cx="8518400" cy="32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 title="how sit 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75" y="102175"/>
            <a:ext cx="569925" cy="5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00" y="120325"/>
            <a:ext cx="7974599" cy="48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 title="how sit 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25" y="120325"/>
            <a:ext cx="535675" cy="5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50" y="294375"/>
            <a:ext cx="8431000" cy="47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 title="how sit 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75" y="0"/>
            <a:ext cx="608425" cy="6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63" y="849675"/>
            <a:ext cx="8687676" cy="18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 title="how sit 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175" y="137075"/>
            <a:ext cx="606250" cy="6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3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https://centraljersey.com/2019/09/24/flexible-seating-allows-students-to-learn-in-their-own-ways-in-milltown/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3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https://showmekcschools.org/wp-content/uploads/2019/01/tour-brookside-elementary-26.jpg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http://goldenappleofrockford.com/Announcements-News/classroom-re-design-flexible-seating-blended-learning.html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http://www.literacylovescompany.com/2016/03/classroom-diy-crate-seats.html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https://www.earlyvention.com/blogs/news/158877127-thrifty-sensory-hacks-instead-of-a-chair-try-these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3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https://www.earlyvention.com/blogs/news/158877127-thrifty-sensory-hacks-instead-of-a-chair-try-these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7: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https://thelearningcounsel.com/article/5-most-important-considerations-when-choosing-standing-classroom-desk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Slides 8-15: excerpted from </a:t>
            </a:r>
            <a:r>
              <a:rPr lang="en" sz="13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Flexible Seating Elevates Student Engagement</a:t>
            </a:r>
            <a:r>
              <a:rPr lang="en" sz="1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edutopia.org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0" y="0"/>
            <a:ext cx="62088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3000"/>
            <a:ext cx="4263301" cy="426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8101" y="423000"/>
            <a:ext cx="4263301" cy="426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57800" y="123275"/>
            <a:ext cx="8131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313" y="199475"/>
            <a:ext cx="7001374" cy="466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900" y="174675"/>
            <a:ext cx="6392201" cy="47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ate stools: the perfect combination of extra seating and much needed storage.  This easy DIY project will brighten up your classroom décor and aid your classroom organization.   " id="79" name="Google Shape;79;p17" title="Crate stools: the perfect combination of extra seating and much needed storage.  This easy DIY project will brighten up your classroom décor and aid your classroom organization.  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75" y="283625"/>
            <a:ext cx="38100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rifty Sensory Hacks: Instead of a Chair, Try These… - EarlyVention"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850" y="283625"/>
            <a:ext cx="3101475" cy="41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350" y="448075"/>
            <a:ext cx="3178674" cy="42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33900"/>
            <a:ext cx="3726700" cy="2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208675"/>
            <a:ext cx="45720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25" y="941575"/>
            <a:ext cx="8506746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5238000" y="4792250"/>
            <a:ext cx="39060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Flexible Seating Elevates Student Engagement</a:t>
            </a:r>
            <a:r>
              <a:rPr lang="en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edutopia.org</a:t>
            </a:r>
            <a:r>
              <a:rPr lang="en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0" title="how sit 1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225" y="125225"/>
            <a:ext cx="607275" cy="6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75" y="356125"/>
            <a:ext cx="7801050" cy="42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 title="how sit 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575" y="149450"/>
            <a:ext cx="507675" cy="5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EE77C0-508E-4237-BDD3-3E9AA122CCE2}"/>
</file>

<file path=customXml/itemProps2.xml><?xml version="1.0" encoding="utf-8"?>
<ds:datastoreItem xmlns:ds="http://schemas.openxmlformats.org/officeDocument/2006/customXml" ds:itemID="{3EFA9017-DCCD-452E-AE25-2B89DBF40B34}"/>
</file>

<file path=customXml/itemProps3.xml><?xml version="1.0" encoding="utf-8"?>
<ds:datastoreItem xmlns:ds="http://schemas.openxmlformats.org/officeDocument/2006/customXml" ds:itemID="{534D2BEC-468B-4C13-AA53-60D1DB0CDEF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