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Century Gothic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8" Type="http://schemas.openxmlformats.org/officeDocument/2006/relationships/slide" Target="slides/slide2.xml"/><Relationship Id="rId18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slide" Target="slides/slide6.xml"/><Relationship Id="rId17" Type="http://schemas.openxmlformats.org/officeDocument/2006/relationships/font" Target="fonts/CenturyGothic-boldItalic.fntdata"/><Relationship Id="rId7" Type="http://schemas.openxmlformats.org/officeDocument/2006/relationships/slide" Target="slides/slide1.xml"/><Relationship Id="rId2" Type="http://schemas.openxmlformats.org/officeDocument/2006/relationships/viewProps" Target="viewProps.xml"/><Relationship Id="rId16" Type="http://schemas.openxmlformats.org/officeDocument/2006/relationships/font" Target="fonts/CenturyGothic-italic.fntdata"/><Relationship Id="rId20" Type="http://schemas.openxmlformats.org/officeDocument/2006/relationships/customXml" Target="../customXml/item3.xml"/><Relationship Id="rId11" Type="http://schemas.openxmlformats.org/officeDocument/2006/relationships/slide" Target="slides/slide5.xml"/><Relationship Id="rId1" Type="http://schemas.openxmlformats.org/officeDocument/2006/relationships/theme" Target="theme/theme3.xml"/><Relationship Id="rId6" Type="http://schemas.openxmlformats.org/officeDocument/2006/relationships/notesMaster" Target="notesMasters/notesMaster1.xml"/><Relationship Id="rId15" Type="http://schemas.openxmlformats.org/officeDocument/2006/relationships/font" Target="fonts/CenturyGothic-bold.fntdata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4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82cbe82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e82cbe82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82cbe8243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e82cbe8243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82cbe8243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e82cbe8243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e82cbe8243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e82cbe8243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de94f68879_0_16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de94f68879_0_16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de94f68879_0_17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de94f68879_0_17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de94f68879_0_17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de94f68879_0_17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Shades of Meaning: Verbs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37308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Vocabulary &amp; Language Week 5, Days 3-4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6"/>
          <p:cNvPicPr preferRelativeResize="0"/>
          <p:nvPr/>
        </p:nvPicPr>
        <p:blipFill rotWithShape="1">
          <a:blip r:embed="rId3">
            <a:alphaModFix/>
          </a:blip>
          <a:srcRect b="1283" l="2111" r="1017" t="0"/>
          <a:stretch/>
        </p:blipFill>
        <p:spPr>
          <a:xfrm>
            <a:off x="167137" y="171500"/>
            <a:ext cx="8809725" cy="480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6"/>
          <p:cNvSpPr txBox="1"/>
          <p:nvPr/>
        </p:nvSpPr>
        <p:spPr>
          <a:xfrm>
            <a:off x="747950" y="359875"/>
            <a:ext cx="3493800" cy="324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Century Gothic"/>
                <a:ea typeface="Century Gothic"/>
                <a:cs typeface="Century Gothic"/>
                <a:sym typeface="Century Gothic"/>
              </a:rPr>
              <a:t>While Wangari </a:t>
            </a:r>
            <a:r>
              <a:rPr lang="en" sz="2200" u="sng">
                <a:latin typeface="Century Gothic"/>
                <a:ea typeface="Century Gothic"/>
                <a:cs typeface="Century Gothic"/>
                <a:sym typeface="Century Gothic"/>
              </a:rPr>
              <a:t>discovered</a:t>
            </a:r>
            <a:r>
              <a:rPr lang="en" sz="2200">
                <a:latin typeface="Century Gothic"/>
                <a:ea typeface="Century Gothic"/>
                <a:cs typeface="Century Gothic"/>
                <a:sym typeface="Century Gothic"/>
              </a:rPr>
              <a:t> how molecules move under a microscope lens and how cells divide in petri dishes, she also found her strength as a woman scientist.</a:t>
            </a:r>
            <a:endParaRPr sz="2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 txBox="1"/>
          <p:nvPr/>
        </p:nvSpPr>
        <p:spPr>
          <a:xfrm>
            <a:off x="2733750" y="350450"/>
            <a:ext cx="36765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discovered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2" name="Google Shape;112;p27"/>
          <p:cNvSpPr txBox="1"/>
          <p:nvPr/>
        </p:nvSpPr>
        <p:spPr>
          <a:xfrm>
            <a:off x="2093325" y="3340250"/>
            <a:ext cx="15708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3" name="Google Shape;113;p27"/>
          <p:cNvSpPr txBox="1"/>
          <p:nvPr/>
        </p:nvSpPr>
        <p:spPr>
          <a:xfrm>
            <a:off x="5474438" y="3340250"/>
            <a:ext cx="15708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8"/>
          <p:cNvPicPr preferRelativeResize="0"/>
          <p:nvPr/>
        </p:nvPicPr>
        <p:blipFill rotWithShape="1">
          <a:blip r:embed="rId3">
            <a:alphaModFix/>
          </a:blip>
          <a:srcRect b="1166" l="1814" r="1164" t="0"/>
          <a:stretch/>
        </p:blipFill>
        <p:spPr>
          <a:xfrm>
            <a:off x="157262" y="170000"/>
            <a:ext cx="8829473" cy="480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8"/>
          <p:cNvSpPr txBox="1"/>
          <p:nvPr/>
        </p:nvSpPr>
        <p:spPr>
          <a:xfrm>
            <a:off x="4937275" y="479150"/>
            <a:ext cx="3493800" cy="208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Century Gothic"/>
                <a:ea typeface="Century Gothic"/>
                <a:cs typeface="Century Gothic"/>
                <a:sym typeface="Century Gothic"/>
              </a:rPr>
              <a:t>Native trees such as cedar and acacia </a:t>
            </a:r>
            <a:r>
              <a:rPr lang="en" sz="2200" u="sng">
                <a:latin typeface="Century Gothic"/>
                <a:ea typeface="Century Gothic"/>
                <a:cs typeface="Century Gothic"/>
                <a:sym typeface="Century Gothic"/>
              </a:rPr>
              <a:t>vanished</a:t>
            </a:r>
            <a:r>
              <a:rPr lang="en" sz="22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2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3033750" y="350450"/>
            <a:ext cx="30765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vanished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5" name="Google Shape;125;p29"/>
          <p:cNvSpPr txBox="1"/>
          <p:nvPr/>
        </p:nvSpPr>
        <p:spPr>
          <a:xfrm>
            <a:off x="2082750" y="3340250"/>
            <a:ext cx="15708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6" name="Google Shape;126;p29"/>
          <p:cNvSpPr txBox="1"/>
          <p:nvPr/>
        </p:nvSpPr>
        <p:spPr>
          <a:xfrm>
            <a:off x="5474438" y="3340250"/>
            <a:ext cx="15708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0"/>
          <p:cNvSpPr txBox="1"/>
          <p:nvPr/>
        </p:nvSpPr>
        <p:spPr>
          <a:xfrm>
            <a:off x="2082750" y="3340250"/>
            <a:ext cx="15708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2" name="Google Shape;132;p30"/>
          <p:cNvSpPr txBox="1"/>
          <p:nvPr/>
        </p:nvSpPr>
        <p:spPr>
          <a:xfrm>
            <a:off x="5463838" y="3340250"/>
            <a:ext cx="15708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133" name="Google Shape;133;p30"/>
          <p:cNvCxnSpPr/>
          <p:nvPr/>
        </p:nvCxnSpPr>
        <p:spPr>
          <a:xfrm flipH="1" rot="10800000">
            <a:off x="276300" y="2554800"/>
            <a:ext cx="8591400" cy="33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34" name="Google Shape;134;p30"/>
          <p:cNvSpPr txBox="1"/>
          <p:nvPr/>
        </p:nvSpPr>
        <p:spPr>
          <a:xfrm>
            <a:off x="2733750" y="350450"/>
            <a:ext cx="36765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discovered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1"/>
          <p:cNvSpPr txBox="1"/>
          <p:nvPr/>
        </p:nvSpPr>
        <p:spPr>
          <a:xfrm>
            <a:off x="2103925" y="3276625"/>
            <a:ext cx="15708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0" name="Google Shape;140;p31"/>
          <p:cNvSpPr txBox="1"/>
          <p:nvPr/>
        </p:nvSpPr>
        <p:spPr>
          <a:xfrm>
            <a:off x="5474438" y="3329650"/>
            <a:ext cx="15708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141" name="Google Shape;141;p31"/>
          <p:cNvCxnSpPr/>
          <p:nvPr/>
        </p:nvCxnSpPr>
        <p:spPr>
          <a:xfrm flipH="1" rot="10800000">
            <a:off x="276300" y="2554800"/>
            <a:ext cx="8591400" cy="33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42" name="Google Shape;142;p31"/>
          <p:cNvSpPr txBox="1"/>
          <p:nvPr/>
        </p:nvSpPr>
        <p:spPr>
          <a:xfrm>
            <a:off x="3033750" y="350450"/>
            <a:ext cx="3076500" cy="83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vanished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9A4039A44494392F3C6644174EFD4" ma:contentTypeVersion="17" ma:contentTypeDescription="Create a new document." ma:contentTypeScope="" ma:versionID="4c70364f81099f1f955b8d54a5564545">
  <xsd:schema xmlns:xsd="http://www.w3.org/2001/XMLSchema" xmlns:xs="http://www.w3.org/2001/XMLSchema" xmlns:p="http://schemas.microsoft.com/office/2006/metadata/properties" xmlns:ns2="d88a5585-8329-475e-b2d5-3ecaed923975" xmlns:ns3="8e4d829d-fbfb-4b2f-b3ff-512c8664d3e8" targetNamespace="http://schemas.microsoft.com/office/2006/metadata/properties" ma:root="true" ma:fieldsID="27700258b162cd936c08902e4b68cde6" ns2:_="" ns3:_="">
    <xsd:import namespace="d88a5585-8329-475e-b2d5-3ecaed923975"/>
    <xsd:import namespace="8e4d829d-fbfb-4b2f-b3ff-512c8664d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Not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ie8f5300a76e4615ac8677561665fe8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5585-8329-475e-b2d5-3ecaed923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e407dca-7e10-41d8-9780-494ed3966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e8f5300a76e4615ac8677561665fe8e" ma:index="24" nillable="true" ma:taxonomy="true" ma:internalName="ie8f5300a76e4615ac8677561665fe8e" ma:taxonomyFieldName="Metadata" ma:displayName="Metadata" ma:default="" ma:fieldId="{2e8f5300-a76e-4615-ac86-77561665fe8e}" ma:sspId="8e407dca-7e10-41d8-9780-494ed3966f68" ma:termSetId="548a93fa-6488-4950-9383-a5b0d998091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d829d-fbfb-4b2f-b3ff-512c8664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01382a6-fd2a-4255-8c6f-25838e23e578}" ma:internalName="TaxCatchAll" ma:showField="CatchAllData" ma:web="8e4d829d-fbfb-4b2f-b3ff-512c8664d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d829d-fbfb-4b2f-b3ff-512c8664d3e8" xsi:nil="true"/>
    <Notes xmlns="d88a5585-8329-475e-b2d5-3ecaed923975" xsi:nil="true"/>
    <ie8f5300a76e4615ac8677561665fe8e xmlns="d88a5585-8329-475e-b2d5-3ecaed923975">
      <Terms xmlns="http://schemas.microsoft.com/office/infopath/2007/PartnerControls"/>
    </ie8f5300a76e4615ac8677561665fe8e>
    <lcf76f155ced4ddcb4097134ff3c332f xmlns="d88a5585-8329-475e-b2d5-3ecaed9239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83217B9-8C34-49F7-823D-9AE27593ECD0}"/>
</file>

<file path=customXml/itemProps2.xml><?xml version="1.0" encoding="utf-8"?>
<ds:datastoreItem xmlns:ds="http://schemas.openxmlformats.org/officeDocument/2006/customXml" ds:itemID="{0C7D2984-67E0-4687-9308-A7E09ADB2291}"/>
</file>

<file path=customXml/itemProps3.xml><?xml version="1.0" encoding="utf-8"?>
<ds:datastoreItem xmlns:ds="http://schemas.openxmlformats.org/officeDocument/2006/customXml" ds:itemID="{B4890934-7C9D-4873-8350-9B0DA3BFB809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0x010100E199A4039A44494392F3C6644174EFD4</vt:lpwstr>
  </property>
</Properties>
</file>