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7" Type="http://schemas.openxmlformats.org/officeDocument/2006/relationships/customXml" Target="../customXml/item1.xml"/><Relationship Id="rId2" Type="http://schemas.openxmlformats.org/officeDocument/2006/relationships/presProps" Target="presProps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e4461a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e4461a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Week 4, Days 3-4 (optional)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275" y="152400"/>
            <a:ext cx="517345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B2E528-B880-487B-8C38-AE4183FFBF53}"/>
</file>

<file path=customXml/itemProps2.xml><?xml version="1.0" encoding="utf-8"?>
<ds:datastoreItem xmlns:ds="http://schemas.openxmlformats.org/officeDocument/2006/customXml" ds:itemID="{EEDF3631-2197-489C-8456-FEE4854BDDF8}"/>
</file>

<file path=customXml/itemProps3.xml><?xml version="1.0" encoding="utf-8"?>
<ds:datastoreItem xmlns:ds="http://schemas.openxmlformats.org/officeDocument/2006/customXml" ds:itemID="{CDED0191-9FFF-48A5-9A82-C51805C01F1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