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Century Gothic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CenturyGothic-bold.fntdata"/><Relationship Id="rId8" Type="http://schemas.openxmlformats.org/officeDocument/2006/relationships/slide" Target="slides/slide3.xml"/><Relationship Id="rId18" Type="http://schemas.openxmlformats.org/officeDocument/2006/relationships/customXml" Target="../customXml/item3.xml"/><Relationship Id="rId3" Type="http://schemas.openxmlformats.org/officeDocument/2006/relationships/presProps" Target="presProps.xml"/><Relationship Id="rId12" Type="http://schemas.openxmlformats.org/officeDocument/2006/relationships/font" Target="fonts/CenturyGothic-regular.fntdata"/><Relationship Id="rId7" Type="http://schemas.openxmlformats.org/officeDocument/2006/relationships/slide" Target="slides/slide2.xml"/><Relationship Id="rId17" Type="http://schemas.openxmlformats.org/officeDocument/2006/relationships/customXml" Target="../customXml/item2.xml"/><Relationship Id="rId2" Type="http://schemas.openxmlformats.org/officeDocument/2006/relationships/viewProps" Target="viewProps.xml"/><Relationship Id="rId16" Type="http://schemas.openxmlformats.org/officeDocument/2006/relationships/customXml" Target="../customXml/item1.xml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5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967820b2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967820b2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daa9063a9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daa9063a9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b8d6af2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b8d6af2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daa9063a9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daa9063a9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9b8d6af21a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9b8d6af21a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9b8d6af21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9b8d6af21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Past Tense Verbs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7308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Vocabulary &amp; Language Week 4, Days 3-4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43725" y="1206850"/>
            <a:ext cx="3902400" cy="3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The next week we </a:t>
            </a:r>
            <a:r>
              <a:rPr lang="en" sz="2000"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visited</a:t>
            </a: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 the creek behind the school to learn about plants and water.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 Tense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0" l="0" r="50059" t="0"/>
          <a:stretch/>
        </p:blipFill>
        <p:spPr>
          <a:xfrm>
            <a:off x="4412775" y="1186850"/>
            <a:ext cx="4419525" cy="367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343725" y="1206850"/>
            <a:ext cx="3902400" cy="3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read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called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practiced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explored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played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wrote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explained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Verbs: The Past Tense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 b="0" l="0" r="50059" t="0"/>
          <a:stretch/>
        </p:blipFill>
        <p:spPr>
          <a:xfrm>
            <a:off x="4412775" y="1186850"/>
            <a:ext cx="4419525" cy="367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/>
        </p:nvSpPr>
        <p:spPr>
          <a:xfrm>
            <a:off x="343725" y="1206850"/>
            <a:ext cx="3902400" cy="3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call - </a:t>
            </a: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call</a:t>
            </a:r>
            <a:r>
              <a:rPr lang="en" sz="2000" u="sng">
                <a:latin typeface="Century Gothic"/>
                <a:ea typeface="Century Gothic"/>
                <a:cs typeface="Century Gothic"/>
                <a:sym typeface="Century Gothic"/>
              </a:rPr>
              <a:t>ed</a:t>
            </a:r>
            <a:endParaRPr sz="20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play - </a:t>
            </a: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play</a:t>
            </a:r>
            <a:r>
              <a:rPr lang="en" sz="20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</a:t>
            </a:r>
            <a:endParaRPr sz="2000" u="sng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explain - explain</a:t>
            </a:r>
            <a:r>
              <a:rPr lang="en" sz="20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ed</a:t>
            </a:r>
            <a:endParaRPr sz="2000" u="sng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Verbs: The Past Tense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 b="0" l="0" r="50059" t="0"/>
          <a:stretch/>
        </p:blipFill>
        <p:spPr>
          <a:xfrm>
            <a:off x="4412775" y="1186850"/>
            <a:ext cx="4419525" cy="367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/>
        </p:nvSpPr>
        <p:spPr>
          <a:xfrm>
            <a:off x="343725" y="1206850"/>
            <a:ext cx="3902400" cy="3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practice - practic</a:t>
            </a:r>
            <a:r>
              <a:rPr lang="en" sz="2000" u="sng">
                <a:latin typeface="Century Gothic"/>
                <a:ea typeface="Century Gothic"/>
                <a:cs typeface="Century Gothic"/>
                <a:sym typeface="Century Gothic"/>
              </a:rPr>
              <a:t>ed</a:t>
            </a:r>
            <a:endParaRPr sz="20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explore - </a:t>
            </a: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explor</a:t>
            </a:r>
            <a:r>
              <a:rPr lang="en" sz="2000" u="sng">
                <a:latin typeface="Century Gothic"/>
                <a:ea typeface="Century Gothic"/>
                <a:cs typeface="Century Gothic"/>
                <a:sym typeface="Century Gothic"/>
              </a:rPr>
              <a:t>ed</a:t>
            </a:r>
            <a:endParaRPr sz="20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19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Verbs: The Past Tense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 rotWithShape="1">
          <a:blip r:embed="rId3">
            <a:alphaModFix/>
          </a:blip>
          <a:srcRect b="0" l="0" r="50059" t="0"/>
          <a:stretch/>
        </p:blipFill>
        <p:spPr>
          <a:xfrm>
            <a:off x="4412775" y="1186850"/>
            <a:ext cx="4419525" cy="36739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4" name="Google Shape;84;p17"/>
          <p:cNvCxnSpPr/>
          <p:nvPr/>
        </p:nvCxnSpPr>
        <p:spPr>
          <a:xfrm flipH="1" rot="10800000">
            <a:off x="1798150" y="2361575"/>
            <a:ext cx="149700" cy="26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7"/>
          <p:cNvCxnSpPr/>
          <p:nvPr/>
        </p:nvCxnSpPr>
        <p:spPr>
          <a:xfrm flipH="1" rot="10800000">
            <a:off x="1648450" y="2748425"/>
            <a:ext cx="149700" cy="26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/>
        </p:nvSpPr>
        <p:spPr>
          <a:xfrm>
            <a:off x="343725" y="1206850"/>
            <a:ext cx="3902400" cy="3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write 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wrote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read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read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 u="sng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Verbs: The Past Tense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8"/>
          <p:cNvPicPr preferRelativeResize="0"/>
          <p:nvPr/>
        </p:nvPicPr>
        <p:blipFill rotWithShape="1">
          <a:blip r:embed="rId3">
            <a:alphaModFix/>
          </a:blip>
          <a:srcRect b="0" l="0" r="50059" t="0"/>
          <a:stretch/>
        </p:blipFill>
        <p:spPr>
          <a:xfrm>
            <a:off x="4412775" y="1186850"/>
            <a:ext cx="4419525" cy="367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9A4039A44494392F3C6644174EFD4" ma:contentTypeVersion="17" ma:contentTypeDescription="Create a new document." ma:contentTypeScope="" ma:versionID="4c70364f81099f1f955b8d54a5564545">
  <xsd:schema xmlns:xsd="http://www.w3.org/2001/XMLSchema" xmlns:xs="http://www.w3.org/2001/XMLSchema" xmlns:p="http://schemas.microsoft.com/office/2006/metadata/properties" xmlns:ns2="d88a5585-8329-475e-b2d5-3ecaed923975" xmlns:ns3="8e4d829d-fbfb-4b2f-b3ff-512c8664d3e8" targetNamespace="http://schemas.microsoft.com/office/2006/metadata/properties" ma:root="true" ma:fieldsID="27700258b162cd936c08902e4b68cde6" ns2:_="" ns3:_="">
    <xsd:import namespace="d88a5585-8329-475e-b2d5-3ecaed923975"/>
    <xsd:import namespace="8e4d829d-fbfb-4b2f-b3ff-512c8664d3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Not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ie8f5300a76e4615ac8677561665fe8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5585-8329-475e-b2d5-3ecaed9239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14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e407dca-7e10-41d8-9780-494ed3966f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ie8f5300a76e4615ac8677561665fe8e" ma:index="24" nillable="true" ma:taxonomy="true" ma:internalName="ie8f5300a76e4615ac8677561665fe8e" ma:taxonomyFieldName="Metadata" ma:displayName="Metadata" ma:default="" ma:fieldId="{2e8f5300-a76e-4615-ac86-77561665fe8e}" ma:sspId="8e407dca-7e10-41d8-9780-494ed3966f68" ma:termSetId="548a93fa-6488-4950-9383-a5b0d998091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d829d-fbfb-4b2f-b3ff-512c8664d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01382a6-fd2a-4255-8c6f-25838e23e578}" ma:internalName="TaxCatchAll" ma:showField="CatchAllData" ma:web="8e4d829d-fbfb-4b2f-b3ff-512c8664d3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4d829d-fbfb-4b2f-b3ff-512c8664d3e8" xsi:nil="true"/>
    <Notes xmlns="d88a5585-8329-475e-b2d5-3ecaed923975" xsi:nil="true"/>
    <ie8f5300a76e4615ac8677561665fe8e xmlns="d88a5585-8329-475e-b2d5-3ecaed923975">
      <Terms xmlns="http://schemas.microsoft.com/office/infopath/2007/PartnerControls"/>
    </ie8f5300a76e4615ac8677561665fe8e>
    <lcf76f155ced4ddcb4097134ff3c332f xmlns="d88a5585-8329-475e-b2d5-3ecaed9239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8A71763-E1B6-4FEF-A278-A26DBC18FAEE}"/>
</file>

<file path=customXml/itemProps2.xml><?xml version="1.0" encoding="utf-8"?>
<ds:datastoreItem xmlns:ds="http://schemas.openxmlformats.org/officeDocument/2006/customXml" ds:itemID="{BCBC570A-2D20-4DAF-B981-3368FECEE0CD}"/>
</file>

<file path=customXml/itemProps3.xml><?xml version="1.0" encoding="utf-8"?>
<ds:datastoreItem xmlns:ds="http://schemas.openxmlformats.org/officeDocument/2006/customXml" ds:itemID="{6C532ABC-950D-4915-A5DE-E8FC582192F8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0x010100E199A4039A44494392F3C6644174EFD4</vt:lpwstr>
  </property>
</Properties>
</file>