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CenturyGothic-bold.fntdata"/><Relationship Id="rId8" Type="http://schemas.openxmlformats.org/officeDocument/2006/relationships/slide" Target="slides/slide3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1.xml"/><Relationship Id="rId12" Type="http://schemas.openxmlformats.org/officeDocument/2006/relationships/font" Target="fonts/CenturyGothic-regular.fntdata"/><Relationship Id="rId7" Type="http://schemas.openxmlformats.org/officeDocument/2006/relationships/slide" Target="slides/slide2.xml"/><Relationship Id="rId17" Type="http://schemas.openxmlformats.org/officeDocument/2006/relationships/customXml" Target="../customXml/item2.xml"/><Relationship Id="rId2" Type="http://schemas.openxmlformats.org/officeDocument/2006/relationships/presProps" Target="presProps.xml"/><Relationship Id="rId16" Type="http://schemas.openxmlformats.org/officeDocument/2006/relationships/customXml" Target="../customXml/item1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5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fa8bead1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fa8bead1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f92a9c9a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f92a9c9a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f92a9c9a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f92a9c9a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f92a9c9a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f92a9c9a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f92a9c9a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f92a9c9a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tG9QOo6dx_bS7-KTIbsbmzsV0tHGHPxV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unicef.org/rightsite/files/uncrcchilldfriendlylanguage.pdf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drive.google.com/file/d/1vhHLHzwcbzD5tT8MzOVARrvmpS_WzGZz/view" TargetMode="External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No_e3N0PDEwhiHJcMwPCFaR7fJZQT6iw/view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tQYDhhupO-uwMjTeqrPdb4FRXm8-mKCc/view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drive.google.com/file/d/1uC5IX_9i9hLA_pNruo8JiCBENv5T2S0t/view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dNn-HZACluyaipyt5hxxOROGq54A4mfQ/view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Convention on the 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Rights of the Child</a:t>
            </a:r>
            <a:endParaRPr sz="3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36561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Text Talk Week 4, Day 2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1" name="Google Shape;101;p25" title="Record (online-voice-recorder.com) (4)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203025"/>
            <a:ext cx="792600" cy="7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/>
          <p:nvPr>
            <p:ph idx="1" type="subTitle"/>
          </p:nvPr>
        </p:nvSpPr>
        <p:spPr>
          <a:xfrm>
            <a:off x="311700" y="42303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Avenir"/>
                <a:ea typeface="Avenir"/>
                <a:cs typeface="Avenir"/>
                <a:sym typeface="Avenir"/>
              </a:rPr>
              <a:t>Child-friendly version</a:t>
            </a:r>
            <a:endParaRPr sz="24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chemeClr val="hlink"/>
                </a:solidFill>
                <a:latin typeface="Avenir"/>
                <a:ea typeface="Avenir"/>
                <a:cs typeface="Avenir"/>
                <a:sym typeface="Avenir"/>
                <a:hlinkClick r:id="rId3"/>
              </a:rPr>
              <a:t>https://www.unicef.org/rightsite/files/uncrcchilldfriendlylanguage.pdf</a:t>
            </a:r>
            <a:endParaRPr sz="14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07" name="Google Shape;107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45538" y="132300"/>
            <a:ext cx="4852924" cy="394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6" title="rights 2 (online-voice-recorder.com) (13).mp3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2400" y="152400"/>
            <a:ext cx="792600" cy="7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6D7A8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7"/>
          <p:cNvSpPr txBox="1"/>
          <p:nvPr>
            <p:ph type="title"/>
          </p:nvPr>
        </p:nvSpPr>
        <p:spPr>
          <a:xfrm>
            <a:off x="379575" y="861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Article 28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4" name="Google Shape;114;p27"/>
          <p:cNvSpPr txBox="1"/>
          <p:nvPr>
            <p:ph idx="1" type="body"/>
          </p:nvPr>
        </p:nvSpPr>
        <p:spPr>
          <a:xfrm>
            <a:off x="311700" y="1609850"/>
            <a:ext cx="8520600" cy="295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 have the right to a good quality education. </a:t>
            </a:r>
            <a:endParaRPr sz="30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 should be encouraged to go to school to the highest level you can. </a:t>
            </a:r>
            <a:endParaRPr sz="30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15" name="Google Shape;115;p27" title="Rights 3 (online-voice-recorder.com) (18)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4875" y="114000"/>
            <a:ext cx="572700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FC5E8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/>
          <p:nvPr>
            <p:ph type="title"/>
          </p:nvPr>
        </p:nvSpPr>
        <p:spPr>
          <a:xfrm>
            <a:off x="351725" y="7953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Article 29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1" name="Google Shape;121;p28"/>
          <p:cNvSpPr txBox="1"/>
          <p:nvPr>
            <p:ph idx="1" type="body"/>
          </p:nvPr>
        </p:nvSpPr>
        <p:spPr>
          <a:xfrm>
            <a:off x="311700" y="1674250"/>
            <a:ext cx="8520600" cy="289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Your education should help you use and develop your talents and abilities. It should also help you learn to live peacefully, protect the environment and respect other people. </a:t>
            </a:r>
            <a:endParaRPr sz="30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22" name="Google Shape;122;p28" title="Rights 4 (online-voice-recorder.com) (19)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2475" y="55775"/>
            <a:ext cx="572700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B26B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9"/>
          <p:cNvSpPr txBox="1"/>
          <p:nvPr>
            <p:ph type="title"/>
          </p:nvPr>
        </p:nvSpPr>
        <p:spPr>
          <a:xfrm>
            <a:off x="311700" y="882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Article 31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8" name="Google Shape;128;p29"/>
          <p:cNvSpPr txBox="1"/>
          <p:nvPr>
            <p:ph idx="1" type="body"/>
          </p:nvPr>
        </p:nvSpPr>
        <p:spPr>
          <a:xfrm>
            <a:off x="311700" y="1996225"/>
            <a:ext cx="8520600" cy="227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 have the right to play and rest.</a:t>
            </a:r>
            <a:endParaRPr sz="36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29" name="Google Shape;129;p29" title="Rights 5 (online-voice-recorder.com) (20)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13850"/>
            <a:ext cx="688425" cy="68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A7D6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0"/>
          <p:cNvSpPr txBox="1"/>
          <p:nvPr>
            <p:ph type="title"/>
          </p:nvPr>
        </p:nvSpPr>
        <p:spPr>
          <a:xfrm>
            <a:off x="311700" y="742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Article 32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5" name="Google Shape;135;p30"/>
          <p:cNvSpPr txBox="1"/>
          <p:nvPr>
            <p:ph idx="1" type="body"/>
          </p:nvPr>
        </p:nvSpPr>
        <p:spPr>
          <a:xfrm>
            <a:off x="311700" y="1674250"/>
            <a:ext cx="8520600" cy="289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 have the right to protection from work that harms you, and is bad for your health and education. </a:t>
            </a:r>
            <a:r>
              <a:rPr lang="en" sz="3000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rPr>
              <a:t>If you work, you have the right to be safe and paid fairly. </a:t>
            </a:r>
            <a:endParaRPr sz="3000">
              <a:solidFill>
                <a:srgbClr val="666666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36" name="Google Shape;136;p30" title="Rights 6(online-voice-recorder.com) (21)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590425" cy="59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9A4039A44494392F3C6644174EFD4" ma:contentTypeVersion="17" ma:contentTypeDescription="Create a new document." ma:contentTypeScope="" ma:versionID="4c70364f81099f1f955b8d54a5564545">
  <xsd:schema xmlns:xsd="http://www.w3.org/2001/XMLSchema" xmlns:xs="http://www.w3.org/2001/XMLSchema" xmlns:p="http://schemas.microsoft.com/office/2006/metadata/properties" xmlns:ns2="d88a5585-8329-475e-b2d5-3ecaed923975" xmlns:ns3="8e4d829d-fbfb-4b2f-b3ff-512c8664d3e8" targetNamespace="http://schemas.microsoft.com/office/2006/metadata/properties" ma:root="true" ma:fieldsID="27700258b162cd936c08902e4b68cde6" ns2:_="" ns3:_="">
    <xsd:import namespace="d88a5585-8329-475e-b2d5-3ecaed923975"/>
    <xsd:import namespace="8e4d829d-fbfb-4b2f-b3ff-512c8664d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Not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ie8f5300a76e4615ac8677561665fe8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5585-8329-475e-b2d5-3ecaed923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e407dca-7e10-41d8-9780-494ed3966f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ie8f5300a76e4615ac8677561665fe8e" ma:index="24" nillable="true" ma:taxonomy="true" ma:internalName="ie8f5300a76e4615ac8677561665fe8e" ma:taxonomyFieldName="Metadata" ma:displayName="Metadata" ma:default="" ma:fieldId="{2e8f5300-a76e-4615-ac86-77561665fe8e}" ma:sspId="8e407dca-7e10-41d8-9780-494ed3966f68" ma:termSetId="548a93fa-6488-4950-9383-a5b0d998091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d829d-fbfb-4b2f-b3ff-512c8664d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01382a6-fd2a-4255-8c6f-25838e23e578}" ma:internalName="TaxCatchAll" ma:showField="CatchAllData" ma:web="8e4d829d-fbfb-4b2f-b3ff-512c8664d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d829d-fbfb-4b2f-b3ff-512c8664d3e8" xsi:nil="true"/>
    <Notes xmlns="d88a5585-8329-475e-b2d5-3ecaed923975" xsi:nil="true"/>
    <ie8f5300a76e4615ac8677561665fe8e xmlns="d88a5585-8329-475e-b2d5-3ecaed923975">
      <Terms xmlns="http://schemas.microsoft.com/office/infopath/2007/PartnerControls"/>
    </ie8f5300a76e4615ac8677561665fe8e>
    <lcf76f155ced4ddcb4097134ff3c332f xmlns="d88a5585-8329-475e-b2d5-3ecaed9239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BAA472-7854-44D8-8E44-F5A32EC7241B}"/>
</file>

<file path=customXml/itemProps2.xml><?xml version="1.0" encoding="utf-8"?>
<ds:datastoreItem xmlns:ds="http://schemas.openxmlformats.org/officeDocument/2006/customXml" ds:itemID="{CD33EC21-1A6A-4C8A-953F-F4B7C1A41630}"/>
</file>

<file path=customXml/itemProps3.xml><?xml version="1.0" encoding="utf-8"?>
<ds:datastoreItem xmlns:ds="http://schemas.openxmlformats.org/officeDocument/2006/customXml" ds:itemID="{522E65D3-5CF2-456D-81F0-083F7EFF90BD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0x010100E199A4039A44494392F3C6644174EFD4</vt:lpwstr>
  </property>
</Properties>
</file>