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e4461a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e4461a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d45022e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d45022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Phrases of Time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3, Day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225" y="152400"/>
            <a:ext cx="6025544" cy="483869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79750" y="204150"/>
            <a:ext cx="803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250" y="152400"/>
            <a:ext cx="6177512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79750" y="204150"/>
            <a:ext cx="803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2C0180-A5BB-4692-886D-D23E7FCDCAAE}"/>
</file>

<file path=customXml/itemProps2.xml><?xml version="1.0" encoding="utf-8"?>
<ds:datastoreItem xmlns:ds="http://schemas.openxmlformats.org/officeDocument/2006/customXml" ds:itemID="{856084D5-9661-437F-A0C8-F117960615CC}"/>
</file>

<file path=customXml/itemProps3.xml><?xml version="1.0" encoding="utf-8"?>
<ds:datastoreItem xmlns:ds="http://schemas.openxmlformats.org/officeDocument/2006/customXml" ds:itemID="{53F89459-965F-4B8A-9DAC-1EB14B1B64B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