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openxmlformats.org/officeDocument/2006/relationships/slide" Target="slides/slide2.xml"/><Relationship Id="rId2" Type="http://schemas.openxmlformats.org/officeDocument/2006/relationships/viewProps" Target="viewProps.xml"/><Relationship Id="rId1" Type="http://schemas.openxmlformats.org/officeDocument/2006/relationships/theme" Target="theme/theme1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a530fac9ac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a530fac9ac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18288" y="152400"/>
            <a:ext cx="4107419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01375" y="152400"/>
            <a:ext cx="3741261" cy="4838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99A4039A44494392F3C6644174EFD4" ma:contentTypeVersion="17" ma:contentTypeDescription="Create a new document." ma:contentTypeScope="" ma:versionID="4c70364f81099f1f955b8d54a5564545">
  <xsd:schema xmlns:xsd="http://www.w3.org/2001/XMLSchema" xmlns:xs="http://www.w3.org/2001/XMLSchema" xmlns:p="http://schemas.microsoft.com/office/2006/metadata/properties" xmlns:ns2="d88a5585-8329-475e-b2d5-3ecaed923975" xmlns:ns3="8e4d829d-fbfb-4b2f-b3ff-512c8664d3e8" targetNamespace="http://schemas.microsoft.com/office/2006/metadata/properties" ma:root="true" ma:fieldsID="27700258b162cd936c08902e4b68cde6" ns2:_="" ns3:_="">
    <xsd:import namespace="d88a5585-8329-475e-b2d5-3ecaed923975"/>
    <xsd:import namespace="8e4d829d-fbfb-4b2f-b3ff-512c8664d3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Not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ie8f5300a76e4615ac8677561665fe8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8a5585-8329-475e-b2d5-3ecaed9239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14" nillable="true" ma:displayName="Notes" ma:format="Dropdown" ma:internalName="Notes">
      <xsd:simpleType>
        <xsd:restriction base="dms:Text">
          <xsd:maxLength value="255"/>
        </xsd:restriction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8e407dca-7e10-41d8-9780-494ed3966f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ie8f5300a76e4615ac8677561665fe8e" ma:index="24" nillable="true" ma:taxonomy="true" ma:internalName="ie8f5300a76e4615ac8677561665fe8e" ma:taxonomyFieldName="Metadata" ma:displayName="Metadata" ma:default="" ma:fieldId="{2e8f5300-a76e-4615-ac86-77561665fe8e}" ma:sspId="8e407dca-7e10-41d8-9780-494ed3966f68" ma:termSetId="548a93fa-6488-4950-9383-a5b0d998091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4d829d-fbfb-4b2f-b3ff-512c8664d3e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101382a6-fd2a-4255-8c6f-25838e23e578}" ma:internalName="TaxCatchAll" ma:showField="CatchAllData" ma:web="8e4d829d-fbfb-4b2f-b3ff-512c8664d3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e4d829d-fbfb-4b2f-b3ff-512c8664d3e8" xsi:nil="true"/>
    <Notes xmlns="d88a5585-8329-475e-b2d5-3ecaed923975" xsi:nil="true"/>
    <ie8f5300a76e4615ac8677561665fe8e xmlns="d88a5585-8329-475e-b2d5-3ecaed923975">
      <Terms xmlns="http://schemas.microsoft.com/office/infopath/2007/PartnerControls"/>
    </ie8f5300a76e4615ac8677561665fe8e>
    <lcf76f155ced4ddcb4097134ff3c332f xmlns="d88a5585-8329-475e-b2d5-3ecaed92397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37AB215-61F6-44F1-9973-D0CA78862DFA}"/>
</file>

<file path=customXml/itemProps2.xml><?xml version="1.0" encoding="utf-8"?>
<ds:datastoreItem xmlns:ds="http://schemas.openxmlformats.org/officeDocument/2006/customXml" ds:itemID="{B970B634-80B2-4451-98E4-0EDD4C219F4E}"/>
</file>

<file path=customXml/itemProps3.xml><?xml version="1.0" encoding="utf-8"?>
<ds:datastoreItem xmlns:ds="http://schemas.openxmlformats.org/officeDocument/2006/customXml" ds:itemID="{BB729CFC-7BB1-41B0-85C2-1C6FF4FD73CA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0x010100E199A4039A44494392F3C6644174EFD4</vt:lpwstr>
  </property>
</Properties>
</file>