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Century Gothic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font" Target="fonts/CenturyGothic-italic.fntdata"/><Relationship Id="rId8" Type="http://schemas.openxmlformats.org/officeDocument/2006/relationships/slide" Target="slides/slide3.xml"/><Relationship Id="rId3" Type="http://schemas.openxmlformats.org/officeDocument/2006/relationships/presProps" Target="presProps.xml"/><Relationship Id="rId21" Type="http://schemas.openxmlformats.org/officeDocument/2006/relationships/customXml" Target="../customXml/item2.xml"/><Relationship Id="rId12" Type="http://schemas.openxmlformats.org/officeDocument/2006/relationships/slide" Target="slides/slide7.xml"/><Relationship Id="rId17" Type="http://schemas.openxmlformats.org/officeDocument/2006/relationships/font" Target="fonts/CenturyGothic-bold.fntdata"/><Relationship Id="rId7" Type="http://schemas.openxmlformats.org/officeDocument/2006/relationships/slide" Target="slides/slide2.xml"/><Relationship Id="rId2" Type="http://schemas.openxmlformats.org/officeDocument/2006/relationships/viewProps" Target="viewProps.xml"/><Relationship Id="rId16" Type="http://schemas.openxmlformats.org/officeDocument/2006/relationships/font" Target="fonts/CenturyGothic-regular.fntdata"/><Relationship Id="rId20" Type="http://schemas.openxmlformats.org/officeDocument/2006/relationships/customXml" Target="../customXml/item1.xml"/><Relationship Id="rId11" Type="http://schemas.openxmlformats.org/officeDocument/2006/relationships/slide" Target="slides/slide6.xml"/><Relationship Id="rId1" Type="http://schemas.openxmlformats.org/officeDocument/2006/relationships/theme" Target="theme/theme2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font" Target="fonts/CenturyGothic-boldItalic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customXml" Target="../customXml/item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e941527d8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e941527d8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e941527d8f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e941527d8f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9daa9063a9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9daa9063a9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a499fb189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a499fb189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9cf6cc94be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9cf6cc94be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a499fb1897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a499fb1897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a499fb1897_0_1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a499fb1897_0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a499fb1897_0_1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a499fb1897_0_1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a499fb1897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a499fb1897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e941527d8f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e941527d8f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docs.google.com/presentation/d/1nv_szaBQsdzJXTKb9R8OZoHqFVJLTV8lbZBrKOQ1Qpw/edit#slide=id.g1f6ae0bead_0_1" TargetMode="External"/><Relationship Id="rId4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docs.google.com/presentation/d/1nv_szaBQsdzJXTKb9R8OZoHqFVJLTV8lbZBrKOQ1Qpw/edit#slide=id.g1f6ae0bead_0_1" TargetMode="External"/><Relationship Id="rId4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drive.google.com/file/d/1UsVV7FpMV2qNcoFGlGs0_UZzDfMDofYL/view" TargetMode="External"/><Relationship Id="rId4" Type="http://schemas.openxmlformats.org/officeDocument/2006/relationships/image" Target="../media/image1.png"/><Relationship Id="rId5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drive.google.com/file/d/1kWs4Db_p0be-gm6ZUld1GaknwbiTiUBt/view" TargetMode="External"/><Relationship Id="rId4" Type="http://schemas.openxmlformats.org/officeDocument/2006/relationships/image" Target="../media/image1.png"/><Relationship Id="rId5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Century Gothic"/>
                <a:ea typeface="Century Gothic"/>
                <a:cs typeface="Century Gothic"/>
                <a:sym typeface="Century Gothic"/>
              </a:rPr>
              <a:t>Adjectives</a:t>
            </a:r>
            <a:endParaRPr sz="4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373080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Vocabulary &amp; Language</a:t>
            </a: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 Week 2, Days 3-4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 txBox="1"/>
          <p:nvPr/>
        </p:nvSpPr>
        <p:spPr>
          <a:xfrm>
            <a:off x="343725" y="1206850"/>
            <a:ext cx="5393700" cy="36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Remember, </a:t>
            </a:r>
            <a:r>
              <a:rPr b="1"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adjectives</a:t>
            </a: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describe nouns.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Use these questions to help you add at least one </a:t>
            </a:r>
            <a:r>
              <a:rPr b="1"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adjective</a:t>
            </a: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to your sentence.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 many/much?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kind?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like?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Which ones? Whose?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Circle the </a:t>
            </a:r>
            <a:r>
              <a:rPr b="1"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adjective(s)</a:t>
            </a: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you added.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t/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0" name="Google Shape;120;p22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Adjectives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1" name="Google Shape;121;p22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90550" y="1206850"/>
            <a:ext cx="2841750" cy="231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/>
        </p:nvSpPr>
        <p:spPr>
          <a:xfrm>
            <a:off x="343725" y="1206850"/>
            <a:ext cx="4408500" cy="36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Adjectives</a:t>
            </a: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describe nouns.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They answer these questions: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 many/much?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kind?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like?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Which ones? Whose?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t/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" name="Google Shape;61;p14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Adjectives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" name="Google Shape;62;p1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20800" y="1206850"/>
            <a:ext cx="3911500" cy="318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 title="Ltr_tchr_slide4.mp3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588100" cy="58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892900"/>
            <a:ext cx="8832302" cy="369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5"/>
          <p:cNvPicPr preferRelativeResize="0"/>
          <p:nvPr/>
        </p:nvPicPr>
        <p:blipFill rotWithShape="1">
          <a:blip r:embed="rId5">
            <a:alphaModFix/>
          </a:blip>
          <a:srcRect b="10541" l="62030" r="12744" t="62184"/>
          <a:stretch/>
        </p:blipFill>
        <p:spPr>
          <a:xfrm>
            <a:off x="4899875" y="3069500"/>
            <a:ext cx="3864552" cy="1747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/>
        </p:nvSpPr>
        <p:spPr>
          <a:xfrm>
            <a:off x="343725" y="1206850"/>
            <a:ext cx="2521500" cy="36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What? </a:t>
            </a:r>
            <a:r>
              <a:rPr b="1" lang="en" sz="2000">
                <a:solidFill>
                  <a:srgbClr val="1155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raincoat</a:t>
            </a:r>
            <a:endParaRPr b="1" sz="2000">
              <a:solidFill>
                <a:srgbClr val="1155C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like?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1155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bright yellow</a:t>
            </a:r>
            <a:endParaRPr b="1" sz="2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t/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" name="Google Shape;75;p16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Adjectives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6" name="Google Shape;76;p16"/>
          <p:cNvPicPr preferRelativeResize="0"/>
          <p:nvPr/>
        </p:nvPicPr>
        <p:blipFill rotWithShape="1">
          <a:blip r:embed="rId3">
            <a:alphaModFix/>
          </a:blip>
          <a:srcRect b="7971" l="60809" r="11961" t="59005"/>
          <a:stretch/>
        </p:blipFill>
        <p:spPr>
          <a:xfrm>
            <a:off x="4625625" y="1504988"/>
            <a:ext cx="4206675" cy="2133513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 b="8281" l="14951" r="65115" t="18816"/>
          <a:stretch/>
        </p:blipFill>
        <p:spPr>
          <a:xfrm>
            <a:off x="2735275" y="1225462"/>
            <a:ext cx="1760525" cy="269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/>
        </p:nvSpPr>
        <p:spPr>
          <a:xfrm>
            <a:off x="343725" y="1206850"/>
            <a:ext cx="2521500" cy="36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What? </a:t>
            </a:r>
            <a:r>
              <a:rPr b="1" lang="en" sz="2000">
                <a:solidFill>
                  <a:srgbClr val="1155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frown</a:t>
            </a:r>
            <a:endParaRPr b="1" sz="2000">
              <a:solidFill>
                <a:srgbClr val="1155C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like?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1155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dark</a:t>
            </a:r>
            <a:endParaRPr b="1" sz="2000">
              <a:solidFill>
                <a:srgbClr val="1155C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1155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stormy</a:t>
            </a:r>
            <a:endParaRPr b="1" sz="2000">
              <a:solidFill>
                <a:srgbClr val="1155C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t/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" name="Google Shape;83;p17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Adjectives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4" name="Google Shape;84;p17"/>
          <p:cNvPicPr preferRelativeResize="0"/>
          <p:nvPr/>
        </p:nvPicPr>
        <p:blipFill rotWithShape="1">
          <a:blip r:embed="rId3">
            <a:alphaModFix/>
          </a:blip>
          <a:srcRect b="7971" l="60809" r="11961" t="59005"/>
          <a:stretch/>
        </p:blipFill>
        <p:spPr>
          <a:xfrm>
            <a:off x="4625625" y="1504988"/>
            <a:ext cx="4206675" cy="2133513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85" name="Google Shape;85;p17"/>
          <p:cNvPicPr preferRelativeResize="0"/>
          <p:nvPr/>
        </p:nvPicPr>
        <p:blipFill rotWithShape="1">
          <a:blip r:embed="rId3">
            <a:alphaModFix/>
          </a:blip>
          <a:srcRect b="8281" l="14951" r="65115" t="18816"/>
          <a:stretch/>
        </p:blipFill>
        <p:spPr>
          <a:xfrm>
            <a:off x="2735275" y="1225462"/>
            <a:ext cx="1760525" cy="269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8" title="Ltr_tchr_slide12.mp3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0103" y="-2"/>
            <a:ext cx="824700" cy="82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8"/>
          <p:cNvPicPr preferRelativeResize="0"/>
          <p:nvPr/>
        </p:nvPicPr>
        <p:blipFill rotWithShape="1">
          <a:blip r:embed="rId5">
            <a:alphaModFix/>
          </a:blip>
          <a:srcRect b="0" l="2018" r="0" t="0"/>
          <a:stretch/>
        </p:blipFill>
        <p:spPr>
          <a:xfrm>
            <a:off x="140100" y="895901"/>
            <a:ext cx="8851499" cy="3761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/>
        </p:nvSpPr>
        <p:spPr>
          <a:xfrm>
            <a:off x="343725" y="1206850"/>
            <a:ext cx="2521500" cy="36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What? </a:t>
            </a:r>
            <a:r>
              <a:rPr b="1" lang="en" sz="2000">
                <a:solidFill>
                  <a:srgbClr val="1155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help</a:t>
            </a:r>
            <a:endParaRPr b="1" sz="2000">
              <a:solidFill>
                <a:srgbClr val="1155C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kind?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1155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extra</a:t>
            </a:r>
            <a:endParaRPr b="1" sz="2000">
              <a:solidFill>
                <a:srgbClr val="1155C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t/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7" name="Google Shape;97;p19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Adjectives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Google Shape;98;p19"/>
          <p:cNvPicPr preferRelativeResize="0"/>
          <p:nvPr/>
        </p:nvPicPr>
        <p:blipFill rotWithShape="1">
          <a:blip r:embed="rId3">
            <a:alphaModFix/>
          </a:blip>
          <a:srcRect b="64732" l="12948" r="61483" t="0"/>
          <a:stretch/>
        </p:blipFill>
        <p:spPr>
          <a:xfrm>
            <a:off x="2566001" y="2338675"/>
            <a:ext cx="4263348" cy="2448501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99" name="Google Shape;99;p19"/>
          <p:cNvPicPr preferRelativeResize="0"/>
          <p:nvPr/>
        </p:nvPicPr>
        <p:blipFill rotWithShape="1">
          <a:blip r:embed="rId3">
            <a:alphaModFix/>
          </a:blip>
          <a:srcRect b="0" l="7127" r="57603" t="34614"/>
          <a:stretch/>
        </p:blipFill>
        <p:spPr>
          <a:xfrm>
            <a:off x="6059200" y="1017725"/>
            <a:ext cx="2773101" cy="214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/>
          <p:nvPr/>
        </p:nvSpPr>
        <p:spPr>
          <a:xfrm>
            <a:off x="343725" y="1206850"/>
            <a:ext cx="2521500" cy="36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What? </a:t>
            </a:r>
            <a:r>
              <a:rPr b="1" lang="en" sz="2000">
                <a:solidFill>
                  <a:srgbClr val="1155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house</a:t>
            </a:r>
            <a:endParaRPr b="1" sz="2000">
              <a:solidFill>
                <a:srgbClr val="1155C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like?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1155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old</a:t>
            </a:r>
            <a:endParaRPr b="1" sz="2000">
              <a:solidFill>
                <a:srgbClr val="1155C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t/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5" name="Google Shape;105;p20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Adjectives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6" name="Google Shape;106;p20"/>
          <p:cNvPicPr preferRelativeResize="0"/>
          <p:nvPr/>
        </p:nvPicPr>
        <p:blipFill rotWithShape="1">
          <a:blip r:embed="rId3">
            <a:alphaModFix/>
          </a:blip>
          <a:srcRect b="22976" l="52180" r="0" t="0"/>
          <a:stretch/>
        </p:blipFill>
        <p:spPr>
          <a:xfrm>
            <a:off x="4512425" y="1153097"/>
            <a:ext cx="4319873" cy="2897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0"/>
          <p:cNvPicPr preferRelativeResize="0"/>
          <p:nvPr/>
        </p:nvPicPr>
        <p:blipFill rotWithShape="1">
          <a:blip r:embed="rId3">
            <a:alphaModFix/>
          </a:blip>
          <a:srcRect b="5480" l="60281" r="19211" t="76643"/>
          <a:stretch/>
        </p:blipFill>
        <p:spPr>
          <a:xfrm>
            <a:off x="700425" y="3336950"/>
            <a:ext cx="4198598" cy="15239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/>
          <p:nvPr/>
        </p:nvSpPr>
        <p:spPr>
          <a:xfrm>
            <a:off x="343725" y="1206850"/>
            <a:ext cx="4857900" cy="36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Nouns</a:t>
            </a: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name people, places, things, or ideas.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Write your own sentence—it can be about anything!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 back to your sentence and </a:t>
            </a:r>
            <a:r>
              <a:rPr lang="en" sz="20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underline</a:t>
            </a: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the </a:t>
            </a:r>
            <a:r>
              <a:rPr b="1"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nouns</a:t>
            </a: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t/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3" name="Google Shape;113;p21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Nouns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4" name="Google Shape;114;p21"/>
          <p:cNvPicPr preferRelativeResize="0"/>
          <p:nvPr/>
        </p:nvPicPr>
        <p:blipFill rotWithShape="1">
          <a:blip r:embed="rId3">
            <a:alphaModFix/>
          </a:blip>
          <a:srcRect b="20178" l="52894" r="0" t="0"/>
          <a:stretch/>
        </p:blipFill>
        <p:spPr>
          <a:xfrm>
            <a:off x="5319075" y="1332350"/>
            <a:ext cx="3513225" cy="2478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99A4039A44494392F3C6644174EFD4" ma:contentTypeVersion="17" ma:contentTypeDescription="Create a new document." ma:contentTypeScope="" ma:versionID="4c70364f81099f1f955b8d54a5564545">
  <xsd:schema xmlns:xsd="http://www.w3.org/2001/XMLSchema" xmlns:xs="http://www.w3.org/2001/XMLSchema" xmlns:p="http://schemas.microsoft.com/office/2006/metadata/properties" xmlns:ns2="d88a5585-8329-475e-b2d5-3ecaed923975" xmlns:ns3="8e4d829d-fbfb-4b2f-b3ff-512c8664d3e8" targetNamespace="http://schemas.microsoft.com/office/2006/metadata/properties" ma:root="true" ma:fieldsID="27700258b162cd936c08902e4b68cde6" ns2:_="" ns3:_="">
    <xsd:import namespace="d88a5585-8329-475e-b2d5-3ecaed923975"/>
    <xsd:import namespace="8e4d829d-fbfb-4b2f-b3ff-512c8664d3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Not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ie8f5300a76e4615ac8677561665fe8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8a5585-8329-475e-b2d5-3ecaed9239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otes" ma:index="14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8e407dca-7e10-41d8-9780-494ed3966f6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ie8f5300a76e4615ac8677561665fe8e" ma:index="24" nillable="true" ma:taxonomy="true" ma:internalName="ie8f5300a76e4615ac8677561665fe8e" ma:taxonomyFieldName="Metadata" ma:displayName="Metadata" ma:default="" ma:fieldId="{2e8f5300-a76e-4615-ac86-77561665fe8e}" ma:sspId="8e407dca-7e10-41d8-9780-494ed3966f68" ma:termSetId="548a93fa-6488-4950-9383-a5b0d9980914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4d829d-fbfb-4b2f-b3ff-512c8664d3e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101382a6-fd2a-4255-8c6f-25838e23e578}" ma:internalName="TaxCatchAll" ma:showField="CatchAllData" ma:web="8e4d829d-fbfb-4b2f-b3ff-512c8664d3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e4d829d-fbfb-4b2f-b3ff-512c8664d3e8" xsi:nil="true"/>
    <Notes xmlns="d88a5585-8329-475e-b2d5-3ecaed923975" xsi:nil="true"/>
    <ie8f5300a76e4615ac8677561665fe8e xmlns="d88a5585-8329-475e-b2d5-3ecaed923975">
      <Terms xmlns="http://schemas.microsoft.com/office/infopath/2007/PartnerControls"/>
    </ie8f5300a76e4615ac8677561665fe8e>
    <lcf76f155ced4ddcb4097134ff3c332f xmlns="d88a5585-8329-475e-b2d5-3ecaed92397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6C710BC-CB42-4D1A-9879-DA0F53718F23}"/>
</file>

<file path=customXml/itemProps2.xml><?xml version="1.0" encoding="utf-8"?>
<ds:datastoreItem xmlns:ds="http://schemas.openxmlformats.org/officeDocument/2006/customXml" ds:itemID="{77748458-8A30-4378-9BC6-033D2E06F565}"/>
</file>

<file path=customXml/itemProps3.xml><?xml version="1.0" encoding="utf-8"?>
<ds:datastoreItem xmlns:ds="http://schemas.openxmlformats.org/officeDocument/2006/customXml" ds:itemID="{BD49D6AE-A98A-4965-8EEF-1E3A14ED1453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0x010100E199A4039A44494392F3C6644174EFD4</vt:lpwstr>
  </property>
</Properties>
</file>