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Century Gothic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CenturyGothic-bold.fntdata"/><Relationship Id="rId13" Type="http://schemas.openxmlformats.org/officeDocument/2006/relationships/customXml" Target="../customXml/item3.xml"/><Relationship Id="rId3" Type="http://schemas.openxmlformats.org/officeDocument/2006/relationships/slideMaster" Target="slideMasters/slideMaster1.xml"/><Relationship Id="rId7" Type="http://schemas.openxmlformats.org/officeDocument/2006/relationships/font" Target="fonts/CenturyGothic-regular.fntdata"/><Relationship Id="rId12" Type="http://schemas.openxmlformats.org/officeDocument/2006/relationships/customXml" Target="../customXml/item2.xml"/><Relationship Id="rId2" Type="http://schemas.openxmlformats.org/officeDocument/2006/relationships/presProps" Target="presProps.xml"/><Relationship Id="rId1" Type="http://schemas.openxmlformats.org/officeDocument/2006/relationships/theme" Target="theme/theme1.xml"/><Relationship Id="rId6" Type="http://schemas.openxmlformats.org/officeDocument/2006/relationships/slide" Target="slides/slide2.xml"/><Relationship Id="rId11" Type="http://schemas.openxmlformats.org/officeDocument/2006/relationships/customXml" Target="../customXml/item1.xml"/><Relationship Id="rId5" Type="http://schemas.openxmlformats.org/officeDocument/2006/relationships/slide" Target="slides/slide1.xml"/><Relationship Id="rId10" Type="http://schemas.openxmlformats.org/officeDocument/2006/relationships/font" Target="fonts/CenturyGothic-boldItalic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CenturyGothic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71566479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71566479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6fc04155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6fc04155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Rio Negro, Patagonia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Wellfleet, Cape Cod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9925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Writing Week 8, Day 4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 rot="-5400000">
            <a:off x="6418275" y="2386500"/>
            <a:ext cx="4921200" cy="3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https://dapixara.com/News/files/category-storm.html</a:t>
            </a:r>
            <a:endParaRPr sz="11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4750" y="152400"/>
            <a:ext cx="7254508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4c70364f81099f1f955b8d54a5564545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27700258b162cd936c08902e4b68cde6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2BDDF51-DB7F-46F6-8FE6-00016A8D22B9}"/>
</file>

<file path=customXml/itemProps2.xml><?xml version="1.0" encoding="utf-8"?>
<ds:datastoreItem xmlns:ds="http://schemas.openxmlformats.org/officeDocument/2006/customXml" ds:itemID="{011F4818-162C-4451-B368-060E8FE59355}"/>
</file>

<file path=customXml/itemProps3.xml><?xml version="1.0" encoding="utf-8"?>
<ds:datastoreItem xmlns:ds="http://schemas.openxmlformats.org/officeDocument/2006/customXml" ds:itemID="{8FD6C39D-B22A-4B3B-969F-BDB74F23F950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