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embeddedFontLst>
    <p:embeddedFont>
      <p:font typeface="Century Gothic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CenturyGothic-boldItalic.fntdata"/><Relationship Id="rId8" Type="http://schemas.openxmlformats.org/officeDocument/2006/relationships/slide" Target="slides/slide4.xml"/><Relationship Id="rId3" Type="http://schemas.openxmlformats.org/officeDocument/2006/relationships/slideMaster" Target="slideMasters/slideMaster1.xml"/><Relationship Id="rId12" Type="http://schemas.openxmlformats.org/officeDocument/2006/relationships/font" Target="fonts/CenturyGothic-italic.fntdata"/><Relationship Id="rId7" Type="http://schemas.openxmlformats.org/officeDocument/2006/relationships/slide" Target="slides/slide3.xml"/><Relationship Id="rId2" Type="http://schemas.openxmlformats.org/officeDocument/2006/relationships/presProps" Target="presProps.xml"/><Relationship Id="rId16" Type="http://schemas.openxmlformats.org/officeDocument/2006/relationships/customXml" Target="../customXml/item3.xml"/><Relationship Id="rId11" Type="http://schemas.openxmlformats.org/officeDocument/2006/relationships/font" Target="fonts/CenturyGothic-bold.fntdata"/><Relationship Id="rId1" Type="http://schemas.openxmlformats.org/officeDocument/2006/relationships/theme" Target="theme/theme2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5" Type="http://schemas.openxmlformats.org/officeDocument/2006/relationships/customXml" Target="../customXml/item2.xml"/><Relationship Id="rId10" Type="http://schemas.openxmlformats.org/officeDocument/2006/relationships/font" Target="fonts/CenturyGothic-regular.fntdata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b644e47a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b644e47a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cfd817b9f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cfd817b9f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cfd817b9f7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cfd817b9f7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cfd817b9f7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cfd817b9f7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cfd817b9f7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cfd817b9f7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hyperlink" Target="http://drive.google.com/file/d/1iIvSuMSkqGK36Vxwte8QNRplAYEooGfc/view" TargetMode="External"/><Relationship Id="rId11" Type="http://schemas.openxmlformats.org/officeDocument/2006/relationships/hyperlink" Target="http://drive.google.com/file/d/1KiXNdMW8Z78Jsrmgd7d4X5989J6arGrH/view" TargetMode="External"/><Relationship Id="rId10" Type="http://schemas.openxmlformats.org/officeDocument/2006/relationships/hyperlink" Target="http://drive.google.com/file/d/1jOcciljxs47oipXNoS6OHPJvletkXAfI/view" TargetMode="External"/><Relationship Id="rId9" Type="http://schemas.openxmlformats.org/officeDocument/2006/relationships/hyperlink" Target="http://drive.google.com/file/d/1uEqj3Z6v_CYvcoiR-Mt99CXTWVsdRtZP/view" TargetMode="External"/><Relationship Id="rId5" Type="http://schemas.openxmlformats.org/officeDocument/2006/relationships/image" Target="../media/image1.png"/><Relationship Id="rId6" Type="http://schemas.openxmlformats.org/officeDocument/2006/relationships/hyperlink" Target="http://drive.google.com/file/d/1bEsjTu1wrOCUl5_Y2DFC-Ajx6wNq9eAp/view" TargetMode="External"/><Relationship Id="rId7" Type="http://schemas.openxmlformats.org/officeDocument/2006/relationships/image" Target="../media/image3.jpg"/><Relationship Id="rId8" Type="http://schemas.openxmlformats.org/officeDocument/2006/relationships/hyperlink" Target="http://drive.google.com/file/d/1MOO7vJNe_cDKqwUBXYFKp_60rpy7Orcl/view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264375" y="453450"/>
            <a:ext cx="5352900" cy="270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4400">
                <a:latin typeface="Century Gothic"/>
                <a:ea typeface="Century Gothic"/>
                <a:cs typeface="Century Gothic"/>
                <a:sym typeface="Century Gothic"/>
              </a:rPr>
              <a:t>Soil Erosion and How to Prevent It</a:t>
            </a:r>
            <a:endParaRPr i="1" sz="4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Century Gothic"/>
                <a:ea typeface="Century Gothic"/>
                <a:cs typeface="Century Gothic"/>
                <a:sym typeface="Century Gothic"/>
              </a:rPr>
              <a:t>e</a:t>
            </a:r>
            <a:r>
              <a:rPr lang="en" sz="3600">
                <a:latin typeface="Century Gothic"/>
                <a:ea typeface="Century Gothic"/>
                <a:cs typeface="Century Gothic"/>
                <a:sym typeface="Century Gothic"/>
              </a:rPr>
              <a:t>xcerpt, pages 28-29 </a:t>
            </a:r>
            <a:endParaRPr sz="3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479400" y="4085250"/>
            <a:ext cx="53529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Text Talk Week 8, Day 4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0" l="11555" r="11200" t="0"/>
          <a:stretch/>
        </p:blipFill>
        <p:spPr>
          <a:xfrm>
            <a:off x="465554" y="756446"/>
            <a:ext cx="2571174" cy="33288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b="0" l="2218" r="2579" t="0"/>
          <a:stretch/>
        </p:blipFill>
        <p:spPr>
          <a:xfrm>
            <a:off x="984787" y="152400"/>
            <a:ext cx="3559424" cy="4838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 title="S29_SE_caption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77313" y="4658925"/>
            <a:ext cx="332175" cy="33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 title="S29_SE_YouDigIt.mp3">
            <a:hlinkClick r:id="rId6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14800" y="8122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 rotWithShape="1">
          <a:blip r:embed="rId7">
            <a:alphaModFix/>
          </a:blip>
          <a:srcRect b="0" l="3493" r="0" t="0"/>
          <a:stretch/>
        </p:blipFill>
        <p:spPr>
          <a:xfrm>
            <a:off x="4544200" y="152400"/>
            <a:ext cx="3608250" cy="4838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 title="S30_SE_caption.mp3">
            <a:hlinkClick r:id="rId8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603925" y="152400"/>
            <a:ext cx="332175" cy="33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 title="S30_SE_GoodforYou.mp3">
            <a:hlinkClick r:id="rId9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23000" y="1524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 title="S30_SE_Recycling.mp3">
            <a:hlinkClick r:id="rId10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92225" y="2239425"/>
            <a:ext cx="332175" cy="332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 title="S30_SE_caption2.mp3">
            <a:hlinkClick r:id="rId11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55925" y="4518875"/>
            <a:ext cx="319825" cy="319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5"/>
          <p:cNvPicPr preferRelativeResize="0"/>
          <p:nvPr/>
        </p:nvPicPr>
        <p:blipFill rotWithShape="1">
          <a:blip r:embed="rId3">
            <a:alphaModFix/>
          </a:blip>
          <a:srcRect b="0" l="2218" r="2579" t="0"/>
          <a:stretch/>
        </p:blipFill>
        <p:spPr>
          <a:xfrm>
            <a:off x="984787" y="152400"/>
            <a:ext cx="3559424" cy="4838699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/>
          <p:nvPr/>
        </p:nvSpPr>
        <p:spPr>
          <a:xfrm>
            <a:off x="1145650" y="947375"/>
            <a:ext cx="1992900" cy="1455900"/>
          </a:xfrm>
          <a:prstGeom prst="ellipse">
            <a:avLst/>
          </a:prstGeom>
          <a:noFill/>
          <a:ln cap="flat" cmpd="sng" w="19050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5" name="Google Shape;75;p15"/>
          <p:cNvPicPr preferRelativeResize="0"/>
          <p:nvPr/>
        </p:nvPicPr>
        <p:blipFill rotWithShape="1">
          <a:blip r:embed="rId3">
            <a:alphaModFix/>
          </a:blip>
          <a:srcRect b="56632" l="9465" r="39783" t="19595"/>
          <a:stretch/>
        </p:blipFill>
        <p:spPr>
          <a:xfrm>
            <a:off x="5079250" y="620550"/>
            <a:ext cx="3464899" cy="21003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6"/>
          <p:cNvPicPr preferRelativeResize="0"/>
          <p:nvPr/>
        </p:nvPicPr>
        <p:blipFill rotWithShape="1">
          <a:blip r:embed="rId3">
            <a:alphaModFix/>
          </a:blip>
          <a:srcRect b="0" l="2218" r="2579" t="0"/>
          <a:stretch/>
        </p:blipFill>
        <p:spPr>
          <a:xfrm>
            <a:off x="679987" y="152400"/>
            <a:ext cx="3559424" cy="4838699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6"/>
          <p:cNvSpPr/>
          <p:nvPr/>
        </p:nvSpPr>
        <p:spPr>
          <a:xfrm>
            <a:off x="160625" y="2124225"/>
            <a:ext cx="4156200" cy="2231700"/>
          </a:xfrm>
          <a:prstGeom prst="ellipse">
            <a:avLst/>
          </a:prstGeom>
          <a:noFill/>
          <a:ln cap="flat" cmpd="sng" w="19050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2" name="Google Shape;82;p16"/>
          <p:cNvPicPr preferRelativeResize="0"/>
          <p:nvPr/>
        </p:nvPicPr>
        <p:blipFill rotWithShape="1">
          <a:blip r:embed="rId3">
            <a:alphaModFix/>
          </a:blip>
          <a:srcRect b="19976" l="7549" r="4669" t="43767"/>
          <a:stretch/>
        </p:blipFill>
        <p:spPr>
          <a:xfrm>
            <a:off x="4544525" y="1479800"/>
            <a:ext cx="4398100" cy="2350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 rotWithShape="1">
          <a:blip r:embed="rId3">
            <a:alphaModFix/>
          </a:blip>
          <a:srcRect b="0" l="3493" r="0" t="0"/>
          <a:stretch/>
        </p:blipFill>
        <p:spPr>
          <a:xfrm>
            <a:off x="4870350" y="152400"/>
            <a:ext cx="3608250" cy="4838699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7"/>
          <p:cNvSpPr/>
          <p:nvPr/>
        </p:nvSpPr>
        <p:spPr>
          <a:xfrm>
            <a:off x="4657975" y="2144450"/>
            <a:ext cx="1992900" cy="2657100"/>
          </a:xfrm>
          <a:prstGeom prst="ellipse">
            <a:avLst/>
          </a:prstGeom>
          <a:noFill/>
          <a:ln cap="flat" cmpd="sng" w="19050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9" name="Google Shape;89;p17"/>
          <p:cNvPicPr preferRelativeResize="0"/>
          <p:nvPr/>
        </p:nvPicPr>
        <p:blipFill rotWithShape="1">
          <a:blip r:embed="rId3">
            <a:alphaModFix/>
          </a:blip>
          <a:srcRect b="9354" l="8839" r="54084" t="43613"/>
          <a:stretch/>
        </p:blipFill>
        <p:spPr>
          <a:xfrm>
            <a:off x="1085300" y="887550"/>
            <a:ext cx="2374401" cy="3898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4c70364f81099f1f955b8d54a5564545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27700258b162cd936c08902e4b68cde6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5F690F3-4AE7-4CE0-A312-BC7241DA6B6D}"/>
</file>

<file path=customXml/itemProps2.xml><?xml version="1.0" encoding="utf-8"?>
<ds:datastoreItem xmlns:ds="http://schemas.openxmlformats.org/officeDocument/2006/customXml" ds:itemID="{A0ED1727-B997-4BAC-A505-981D355236F6}"/>
</file>

<file path=customXml/itemProps3.xml><?xml version="1.0" encoding="utf-8"?>
<ds:datastoreItem xmlns:ds="http://schemas.openxmlformats.org/officeDocument/2006/customXml" ds:itemID="{D90A528E-0F38-44F7-91D4-9B1E3A25F393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