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CenturyGothic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CenturyGothic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204851c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204851c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7073ef46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7073ef4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86d50c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86d50c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786d50c9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786d50c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786d50c9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786d50c9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786d50c9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786d50c9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786d50c9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786d50c9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786d50c9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786d50c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7073ef46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7073ef46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8204851c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8204851c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.wikipedia.org/wiki/Annapurna_Massif" TargetMode="External"/><Relationship Id="rId4" Type="http://schemas.openxmlformats.org/officeDocument/2006/relationships/hyperlink" Target="https://kids.britannica.com/kids/assembly/view/8750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47850" y="453450"/>
            <a:ext cx="6547500" cy="321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latin typeface="Century Gothic"/>
                <a:ea typeface="Century Gothic"/>
                <a:cs typeface="Century Gothic"/>
                <a:sym typeface="Century Gothic"/>
              </a:rPr>
              <a:t>Off to Class</a:t>
            </a:r>
            <a:endParaRPr i="1" sz="4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600">
                <a:latin typeface="Century Gothic"/>
                <a:ea typeface="Century Gothic"/>
                <a:cs typeface="Century Gothic"/>
                <a:sym typeface="Century Gothic"/>
              </a:rPr>
              <a:t>Incredible and Unusual Schools Around the World</a:t>
            </a:r>
            <a:endParaRPr i="1"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“Water, Water, Everywhere”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pages 8-9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945150" y="4097350"/>
            <a:ext cx="535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8,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75" y="1066950"/>
            <a:ext cx="1887500" cy="22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885450" y="781275"/>
            <a:ext cx="76566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4: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https://en.wikipedia.org/wiki/Annapurna_Massif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 5: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https://kids.britannica.com/kids/assembly/view/87509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16044" l="2515" r="0" t="7984"/>
          <a:stretch/>
        </p:blipFill>
        <p:spPr>
          <a:xfrm>
            <a:off x="535962" y="141500"/>
            <a:ext cx="8072076" cy="486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16044" l="2515" r="48742" t="7984"/>
          <a:stretch/>
        </p:blipFill>
        <p:spPr>
          <a:xfrm>
            <a:off x="535956" y="141500"/>
            <a:ext cx="4036044" cy="486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20001" l="6072" r="67259" t="61688"/>
          <a:stretch/>
        </p:blipFill>
        <p:spPr>
          <a:xfrm>
            <a:off x="4858300" y="1009575"/>
            <a:ext cx="3968496" cy="204040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3269" r="0" t="0"/>
          <a:stretch/>
        </p:blipFill>
        <p:spPr>
          <a:xfrm>
            <a:off x="0" y="609600"/>
            <a:ext cx="9144003" cy="274283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849325" y="3691250"/>
            <a:ext cx="78423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The Himalaya Mountains are the largest mountains in the world.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They are covered with glaciers. 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613" y="129688"/>
            <a:ext cx="5850774" cy="4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16044" l="2515" r="48742" t="7984"/>
          <a:stretch/>
        </p:blipFill>
        <p:spPr>
          <a:xfrm>
            <a:off x="535956" y="141500"/>
            <a:ext cx="4036044" cy="4860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20001" l="6072" r="67259" t="61688"/>
          <a:stretch/>
        </p:blipFill>
        <p:spPr>
          <a:xfrm>
            <a:off x="4858300" y="1009575"/>
            <a:ext cx="3968496" cy="2040404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64766" l="51257" r="23791" t="9347"/>
          <a:stretch/>
        </p:blipFill>
        <p:spPr>
          <a:xfrm>
            <a:off x="4518475" y="632550"/>
            <a:ext cx="3919476" cy="3214173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16044" l="51257" r="0" t="7984"/>
          <a:stretch/>
        </p:blipFill>
        <p:spPr>
          <a:xfrm>
            <a:off x="269150" y="335525"/>
            <a:ext cx="3713820" cy="4472451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16044" l="51257" r="0" t="7984"/>
          <a:stretch/>
        </p:blipFill>
        <p:spPr>
          <a:xfrm>
            <a:off x="269150" y="335525"/>
            <a:ext cx="3713820" cy="4472451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20"/>
          <p:cNvPicPr preferRelativeResize="0"/>
          <p:nvPr/>
        </p:nvPicPr>
        <p:blipFill rotWithShape="1">
          <a:blip r:embed="rId3">
            <a:alphaModFix/>
          </a:blip>
          <a:srcRect b="41322" l="51258" r="23438" t="34857"/>
          <a:stretch/>
        </p:blipFill>
        <p:spPr>
          <a:xfrm>
            <a:off x="4572000" y="1378950"/>
            <a:ext cx="3891696" cy="285569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16044" l="2515" r="0" t="7984"/>
          <a:stretch/>
        </p:blipFill>
        <p:spPr>
          <a:xfrm>
            <a:off x="535962" y="141500"/>
            <a:ext cx="8072076" cy="4860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A92C73-7A61-4D0F-A12E-4C0A51031BF3}"/>
</file>

<file path=customXml/itemProps2.xml><?xml version="1.0" encoding="utf-8"?>
<ds:datastoreItem xmlns:ds="http://schemas.openxmlformats.org/officeDocument/2006/customXml" ds:itemID="{3B7D1A77-23E4-442B-AFF1-BD714E6FE2AE}"/>
</file>

<file path=customXml/itemProps3.xml><?xml version="1.0" encoding="utf-8"?>
<ds:datastoreItem xmlns:ds="http://schemas.openxmlformats.org/officeDocument/2006/customXml" ds:itemID="{A5E70DEE-CBE8-4A9D-9558-0653CBF028F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