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2" Type="http://schemas.openxmlformats.org/officeDocument/2006/relationships/custom-properties" Target="docProps/custom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5143500" cx="9144000"/>
  <p:notesSz cx="6858000" cy="9144000"/>
  <p:embeddedFontLst>
    <p:embeddedFont>
      <p:font typeface="Century Gothic"/>
      <p:regular r:id="rId10"/>
      <p:bold r:id="rId11"/>
      <p:italic r:id="rId12"/>
      <p:boldItalic r:id="rId1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font" Target="fonts/CenturyGothic-boldItalic.fntdata"/><Relationship Id="rId8" Type="http://schemas.openxmlformats.org/officeDocument/2006/relationships/slide" Target="slides/slide3.xml"/><Relationship Id="rId3" Type="http://schemas.openxmlformats.org/officeDocument/2006/relationships/presProps" Target="presProps.xml"/><Relationship Id="rId12" Type="http://schemas.openxmlformats.org/officeDocument/2006/relationships/font" Target="fonts/CenturyGothic-italic.fntdata"/><Relationship Id="rId7" Type="http://schemas.openxmlformats.org/officeDocument/2006/relationships/slide" Target="slides/slide2.xml"/><Relationship Id="rId2" Type="http://schemas.openxmlformats.org/officeDocument/2006/relationships/viewProps" Target="viewProps.xml"/><Relationship Id="rId16" Type="http://schemas.openxmlformats.org/officeDocument/2006/relationships/customXml" Target="../customXml/item3.xml"/><Relationship Id="rId11" Type="http://schemas.openxmlformats.org/officeDocument/2006/relationships/font" Target="fonts/CenturyGothic-bold.fntdata"/><Relationship Id="rId1" Type="http://schemas.openxmlformats.org/officeDocument/2006/relationships/theme" Target="theme/theme1.xml"/><Relationship Id="rId6" Type="http://schemas.openxmlformats.org/officeDocument/2006/relationships/slide" Target="slides/slide1.xml"/><Relationship Id="rId5" Type="http://schemas.openxmlformats.org/officeDocument/2006/relationships/notesMaster" Target="notesMasters/notesMaster1.xml"/><Relationship Id="rId15" Type="http://schemas.openxmlformats.org/officeDocument/2006/relationships/customXml" Target="../customXml/item2.xml"/><Relationship Id="rId10" Type="http://schemas.openxmlformats.org/officeDocument/2006/relationships/font" Target="fonts/CenturyGothic-regular.fntdata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customXml" Target="../customXml/item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706fcb239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706fcb239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706fcb2393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706fcb2393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f06f412333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f06f41233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Relationship Id="rId4" Type="http://schemas.openxmlformats.org/officeDocument/2006/relationships/hyperlink" Target="http://drive.google.com/file/d/1O_sUhkIZcsFduhu4z3VEdl_NygbHLLP3/view" TargetMode="External"/><Relationship Id="rId5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g"/><Relationship Id="rId4" Type="http://schemas.openxmlformats.org/officeDocument/2006/relationships/hyperlink" Target="http://drive.google.com/file/d/13A2lvfmgrWBVKh-iUkr9MMWg8kM2UJHO/view" TargetMode="External"/><Relationship Id="rId5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hyperlink" Target="https://www.outsideonline.com/adventure-travel/national-parks/grand-canyon-travel-guide/" TargetMode="External"/><Relationship Id="rId4" Type="http://schemas.openxmlformats.org/officeDocument/2006/relationships/hyperlink" Target="https://www.miamiherald.com/news/local/community/miami-dade/miami-beach/article239077713.html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0" y="744575"/>
            <a:ext cx="8520600" cy="243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>
                <a:latin typeface="Century Gothic"/>
                <a:ea typeface="Century Gothic"/>
                <a:cs typeface="Century Gothic"/>
                <a:sym typeface="Century Gothic"/>
              </a:rPr>
              <a:t>Unit 2 End of Unit Assessment </a:t>
            </a:r>
            <a:endParaRPr sz="4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rgbClr val="000000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2400">
                <a:solidFill>
                  <a:srgbClr val="000000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“Erosion! The Ever-Changing Earth”</a:t>
            </a:r>
            <a:endParaRPr sz="2400">
              <a:solidFill>
                <a:srgbClr val="000000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Text i</a:t>
            </a: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mages</a:t>
            </a:r>
            <a:r>
              <a:rPr lang="en" sz="2400">
                <a:latin typeface="Century Gothic"/>
                <a:ea typeface="Century Gothic"/>
                <a:cs typeface="Century Gothic"/>
                <a:sym typeface="Century Gothic"/>
              </a:rPr>
              <a:t> with Audio captions</a:t>
            </a: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3886200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entury Gothic"/>
                <a:ea typeface="Century Gothic"/>
                <a:cs typeface="Century Gothic"/>
                <a:sym typeface="Century Gothic"/>
              </a:rPr>
              <a:t>Unit 2, Week 8</a:t>
            </a:r>
            <a:endParaRPr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/>
        </p:nvSpPr>
        <p:spPr>
          <a:xfrm>
            <a:off x="745950" y="3739900"/>
            <a:ext cx="7440600" cy="1226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Photograp</a:t>
            </a:r>
            <a:r>
              <a:rPr b="1"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h</a:t>
            </a:r>
            <a:r>
              <a:rPr b="1" lang="en" sz="2000">
                <a:solidFill>
                  <a:schemeClr val="dk1"/>
                </a:solidFill>
              </a:rPr>
              <a:t> 1. </a:t>
            </a:r>
            <a:r>
              <a:rPr lang="en" sz="2000">
                <a:solidFill>
                  <a:srgbClr val="222222"/>
                </a:solidFill>
                <a:highlight>
                  <a:srgbClr val="FFFFFF"/>
                </a:highlight>
                <a:latin typeface="Century Gothic"/>
                <a:ea typeface="Century Gothic"/>
                <a:cs typeface="Century Gothic"/>
                <a:sym typeface="Century Gothic"/>
              </a:rPr>
              <a:t>Moving water created the Grand Canyon, which is about a mile deep and almost twenty miles wide in some parts. It took about 5 million years to form.</a:t>
            </a:r>
            <a:endParaRPr sz="2000">
              <a:solidFill>
                <a:srgbClr val="222222"/>
              </a:solidFill>
              <a:highlight>
                <a:srgbClr val="FFFFFF"/>
              </a:highlight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03536" y="271750"/>
            <a:ext cx="5936925" cy="33442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4" title="Record (online-voice-recorder.com).mp3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288761" y="271750"/>
            <a:ext cx="457200" cy="457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5"/>
          <p:cNvSpPr txBox="1"/>
          <p:nvPr/>
        </p:nvSpPr>
        <p:spPr>
          <a:xfrm>
            <a:off x="848850" y="3845750"/>
            <a:ext cx="7659900" cy="117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Photograph</a:t>
            </a:r>
            <a:r>
              <a:rPr b="1" lang="en" sz="2000">
                <a:solidFill>
                  <a:schemeClr val="dk1"/>
                </a:solidFill>
              </a:rPr>
              <a:t> 2. </a:t>
            </a: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 Miami Beach, people are trying to slow down the erosion caused by sea level rise, storms, and apartment</a:t>
            </a: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buildings</a:t>
            </a:r>
            <a:r>
              <a:rPr lang="en" sz="20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by adding more sand on the beach.</a:t>
            </a:r>
            <a:endParaRPr sz="20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400"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68" name="Google Shape;68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89887" y="235950"/>
            <a:ext cx="6164226" cy="3487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9" name="Google Shape;69;p15" title="Record (online-voice-recorder.com) (1).mp3">
            <a:hlinkClick r:id="rId4"/>
          </p:cNvPr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52400" y="152400"/>
            <a:ext cx="457200" cy="457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idx="1" type="body"/>
          </p:nvPr>
        </p:nvSpPr>
        <p:spPr>
          <a:xfrm>
            <a:off x="407700" y="1191825"/>
            <a:ext cx="8424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Slide 2: </a:t>
            </a:r>
            <a:r>
              <a:rPr lang="en" sz="14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3"/>
              </a:rPr>
              <a:t>https://www.outsideonline.com/adventure-travel/national-parks/grand-canyon-travel-guide/</a:t>
            </a:r>
            <a:r>
              <a:rPr lang="en" sz="1400">
                <a:latin typeface="Calibri"/>
                <a:ea typeface="Calibri"/>
                <a:cs typeface="Calibri"/>
                <a:sym typeface="Calibri"/>
              </a:rPr>
              <a:t> </a:t>
            </a:r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rPr lang="en" sz="1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Slide 3: </a:t>
            </a:r>
            <a:r>
              <a:rPr lang="en" sz="1400" u="sng">
                <a:solidFill>
                  <a:schemeClr val="hlink"/>
                </a:solidFill>
                <a:latin typeface="Calibri"/>
                <a:ea typeface="Calibri"/>
                <a:cs typeface="Calibri"/>
                <a:sym typeface="Calibri"/>
                <a:hlinkClick r:id="rId4"/>
              </a:rPr>
              <a:t>https://www.miamiherald.com/news/local/community/miami-dade/miami-beach/article239077713.html</a:t>
            </a:r>
            <a:endParaRPr sz="1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sz="1200"/>
          </a:p>
          <a:p>
            <a:pPr indent="0" lvl="0" marL="0" rtl="0" algn="l">
              <a:lnSpc>
                <a:spcPct val="115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14000"/>
              </a:lnSpc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400"/>
              </a:spcBef>
              <a:spcAft>
                <a:spcPts val="1600"/>
              </a:spcAft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" name="Google Shape;75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Calibri"/>
                <a:ea typeface="Calibri"/>
                <a:cs typeface="Calibri"/>
                <a:sym typeface="Calibri"/>
              </a:rPr>
              <a:t>Citations</a:t>
            </a:r>
            <a:endParaRPr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199A4039A44494392F3C6644174EFD4" ma:contentTypeVersion="17" ma:contentTypeDescription="Create a new document." ma:contentTypeScope="" ma:versionID="4c70364f81099f1f955b8d54a5564545">
  <xsd:schema xmlns:xsd="http://www.w3.org/2001/XMLSchema" xmlns:xs="http://www.w3.org/2001/XMLSchema" xmlns:p="http://schemas.microsoft.com/office/2006/metadata/properties" xmlns:ns2="d88a5585-8329-475e-b2d5-3ecaed923975" xmlns:ns3="8e4d829d-fbfb-4b2f-b3ff-512c8664d3e8" targetNamespace="http://schemas.microsoft.com/office/2006/metadata/properties" ma:root="true" ma:fieldsID="27700258b162cd936c08902e4b68cde6" ns2:_="" ns3:_="">
    <xsd:import namespace="d88a5585-8329-475e-b2d5-3ecaed923975"/>
    <xsd:import namespace="8e4d829d-fbfb-4b2f-b3ff-512c8664d3e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Not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ie8f5300a76e4615ac8677561665fe8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88a5585-8329-475e-b2d5-3ecaed9239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14" nillable="true" ma:displayName="Notes" ma:format="Dropdown" ma:internalName="Notes">
      <xsd:simpleType>
        <xsd:restriction base="dms:Text">
          <xsd:maxLength value="255"/>
        </xsd:restriction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8e407dca-7e10-41d8-9780-494ed3966f6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ie8f5300a76e4615ac8677561665fe8e" ma:index="24" nillable="true" ma:taxonomy="true" ma:internalName="ie8f5300a76e4615ac8677561665fe8e" ma:taxonomyFieldName="Metadata" ma:displayName="Metadata" ma:default="" ma:fieldId="{2e8f5300-a76e-4615-ac86-77561665fe8e}" ma:sspId="8e407dca-7e10-41d8-9780-494ed3966f68" ma:termSetId="548a93fa-6488-4950-9383-a5b0d9980914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4d829d-fbfb-4b2f-b3ff-512c8664d3e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101382a6-fd2a-4255-8c6f-25838e23e578}" ma:internalName="TaxCatchAll" ma:showField="CatchAllData" ma:web="8e4d829d-fbfb-4b2f-b3ff-512c8664d3e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e4d829d-fbfb-4b2f-b3ff-512c8664d3e8" xsi:nil="true"/>
    <Notes xmlns="d88a5585-8329-475e-b2d5-3ecaed923975" xsi:nil="true"/>
    <ie8f5300a76e4615ac8677561665fe8e xmlns="d88a5585-8329-475e-b2d5-3ecaed923975">
      <Terms xmlns="http://schemas.microsoft.com/office/infopath/2007/PartnerControls"/>
    </ie8f5300a76e4615ac8677561665fe8e>
    <lcf76f155ced4ddcb4097134ff3c332f xmlns="d88a5585-8329-475e-b2d5-3ecaed9239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EA9B778-F4EE-4B6D-89D4-C0D5D76DCEBF}"/>
</file>

<file path=customXml/itemProps2.xml><?xml version="1.0" encoding="utf-8"?>
<ds:datastoreItem xmlns:ds="http://schemas.openxmlformats.org/officeDocument/2006/customXml" ds:itemID="{042618AE-8E61-44A3-A30C-75542AABA76E}"/>
</file>

<file path=customXml/itemProps3.xml><?xml version="1.0" encoding="utf-8"?>
<ds:datastoreItem xmlns:ds="http://schemas.openxmlformats.org/officeDocument/2006/customXml" ds:itemID="{545E5ED0-A193-4045-BDF7-E5403F93E619}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0x010100E199A4039A44494392F3C6644174EFD4</vt:lpwstr>
  </property>
</Properties>
</file>