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3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f1ac0d2535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f1ac0d2535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f1ac0d2535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f1ac0d2535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f1ac0d253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f1ac0d253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Muddy River Sheets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Text Talk 7.2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0" l="0" r="31502" t="0"/>
          <a:stretch/>
        </p:blipFill>
        <p:spPr>
          <a:xfrm>
            <a:off x="157750" y="459450"/>
            <a:ext cx="8828501" cy="370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6200" y="152400"/>
            <a:ext cx="6451601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5"/>
          <p:cNvSpPr/>
          <p:nvPr/>
        </p:nvSpPr>
        <p:spPr>
          <a:xfrm>
            <a:off x="2059625" y="578925"/>
            <a:ext cx="1068900" cy="2048700"/>
          </a:xfrm>
          <a:prstGeom prst="ellipse">
            <a:avLst/>
          </a:prstGeom>
          <a:noFill/>
          <a:ln cap="flat" cmpd="sng" w="2857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/>
          <p:nvPr/>
        </p:nvSpPr>
        <p:spPr>
          <a:xfrm>
            <a:off x="957450" y="990850"/>
            <a:ext cx="1002000" cy="1636800"/>
          </a:xfrm>
          <a:prstGeom prst="ellipse">
            <a:avLst/>
          </a:prstGeom>
          <a:noFill/>
          <a:ln cap="flat" cmpd="sng" w="2857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 rotWithShape="1">
          <a:blip r:embed="rId3">
            <a:alphaModFix/>
          </a:blip>
          <a:srcRect b="40873" l="0" r="0" t="15583"/>
          <a:stretch/>
        </p:blipFill>
        <p:spPr>
          <a:xfrm>
            <a:off x="1190238" y="2693775"/>
            <a:ext cx="6763524" cy="220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6"/>
          <p:cNvPicPr preferRelativeResize="0"/>
          <p:nvPr/>
        </p:nvPicPr>
        <p:blipFill rotWithShape="1">
          <a:blip r:embed="rId4">
            <a:alphaModFix/>
          </a:blip>
          <a:srcRect b="41055" l="0" r="0" t="14255"/>
          <a:stretch/>
        </p:blipFill>
        <p:spPr>
          <a:xfrm>
            <a:off x="1216075" y="204151"/>
            <a:ext cx="6711850" cy="224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A132938-39E7-40BE-A728-5C44F1CF4B50}"/>
</file>

<file path=customXml/itemProps2.xml><?xml version="1.0" encoding="utf-8"?>
<ds:datastoreItem xmlns:ds="http://schemas.openxmlformats.org/officeDocument/2006/customXml" ds:itemID="{DF6CA99B-639E-4B73-A74A-2A3C13BFC1F9}"/>
</file>

<file path=customXml/itemProps3.xml><?xml version="1.0" encoding="utf-8"?>
<ds:datastoreItem xmlns:ds="http://schemas.openxmlformats.org/officeDocument/2006/customXml" ds:itemID="{99A1423D-3746-4370-873F-DA81AC6E4C48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