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25abe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25abe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fa1c72e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fa1c72e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fba75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fba75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b2d38cd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b2d38cd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7ce26d0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7ce26d0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40311f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40311f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40311f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40311f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40311fb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40311f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7fba75a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7fba75a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808529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808529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theatlantic.com/magazine/archive/1936/05/letters-from-the-dust-bowl/308897/" TargetMode="External"/><Relationship Id="rId4" Type="http://schemas.openxmlformats.org/officeDocument/2006/relationships/hyperlink" Target="https://www.carbonbrief.org/guest-post-improving-africas-soils-cut-emissions-boost-food-security" TargetMode="External"/><Relationship Id="rId10" Type="http://schemas.openxmlformats.org/officeDocument/2006/relationships/hyperlink" Target="http://news.nationalgeographic.com/news/2010/01/091228-great-green-wall-trees-senegal-sahara-desert/" TargetMode="External"/><Relationship Id="rId9" Type="http://schemas.openxmlformats.org/officeDocument/2006/relationships/hyperlink" Target="https://www.benefitsof.org/what-are-the-benefits-of-planting-trees/" TargetMode="External"/><Relationship Id="rId5" Type="http://schemas.openxmlformats.org/officeDocument/2006/relationships/hyperlink" Target="https://www.flickr.com/photos/dondomingo/2764937891/" TargetMode="External"/><Relationship Id="rId6" Type="http://schemas.openxmlformats.org/officeDocument/2006/relationships/hyperlink" Target="http://www.kuriositas.com/2011/07/amazing-longsheng-rice-terraces.html" TargetMode="External"/><Relationship Id="rId7" Type="http://schemas.openxmlformats.org/officeDocument/2006/relationships/hyperlink" Target="http://www.kuriositas.com/2011/07/amazing-longsheng-rice-terraces.html" TargetMode="External"/><Relationship Id="rId8" Type="http://schemas.openxmlformats.org/officeDocument/2006/relationships/hyperlink" Target="http://www.mda.state.mn.us/protecting/conservation/practices/terrace.asp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Terracing and Windbreaks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1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7, Day 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567300" y="536300"/>
            <a:ext cx="8143800" cy="3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i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Dorothea Lange; The Library of Congress, Prints &amp; Photographs Division;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https://www.theatlantic.com/magazine/archive/1936/05/letters-from-the-dust-bowl/308897/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i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Lee; The Library of Congress, Prints &amp; Photographs Division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https://www.carbonbrief.org/guest-post-improving-africas-soils-cut-emissions-boost-food-security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https://www.flickr.com/photos/dondomingo/2764937891/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http://www.kuriositas.com/2011/07/amazing-longsheng-rice-terraces.html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http://www.kuriositas.com/2011/07/amazing-longsheng-rice-terraces.html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http://www.mda.state.mn.us/protecting/conservation/practices/terrace.aspx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https://www.benefitsof.org/what-are-the-benefits-of-planting-trees/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3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10"/>
              </a:rPr>
              <a:t>http://news.nationalgeographic.com/news/2010/01/091228-great-green-wall-trees-senegal-sahara-desert/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3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829100" y="4603900"/>
            <a:ext cx="5485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Dorothea Lange 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Abandoned farm north of Dalhart, Texas. 1938.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800" y="159450"/>
            <a:ext cx="5436388" cy="42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37850" y="4514775"/>
            <a:ext cx="86388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Russell Lee  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Government sign promoting land terracing to prevent erosion. Taylor, Texas. April 1939.</a:t>
            </a:r>
            <a:endParaRPr i="1"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12" y="125825"/>
            <a:ext cx="6486164" cy="43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279150" y="4362925"/>
            <a:ext cx="8585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212124"/>
                </a:solidFill>
                <a:latin typeface="Calibri"/>
                <a:ea typeface="Calibri"/>
                <a:cs typeface="Calibri"/>
                <a:sym typeface="Calibri"/>
              </a:rPr>
              <a:t>Making terraces is a form of soil erosion in the Tana River watershed in Kenya. </a:t>
            </a:r>
            <a:endParaRPr sz="1800">
              <a:solidFill>
                <a:srgbClr val="2121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524" y="152400"/>
            <a:ext cx="6492954" cy="431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22550" cy="395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221" y="152400"/>
            <a:ext cx="2832379" cy="39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52400" y="4286250"/>
            <a:ext cx="88392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Rice Terraces in the Longsheng hills in the </a:t>
            </a:r>
            <a:r>
              <a:rPr lang="en" sz="1800">
                <a:highlight>
                  <a:srgbClr val="F9F9F9"/>
                </a:highlight>
                <a:latin typeface="Calibri"/>
                <a:ea typeface="Calibri"/>
                <a:cs typeface="Calibri"/>
                <a:sym typeface="Calibri"/>
              </a:rPr>
              <a:t>Guanxi province of Chin</a:t>
            </a:r>
            <a:r>
              <a:rPr lang="en" sz="1800">
                <a:highlight>
                  <a:srgbClr val="F9F9F9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rgbClr val="555555"/>
              </a:solidFill>
              <a:highlight>
                <a:srgbClr val="F9F9F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662" y="177600"/>
            <a:ext cx="6320626" cy="42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1218125" y="4489050"/>
            <a:ext cx="67077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 Terraces in the Longsheng hills in the Guanxi province of China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1428750" y="4464675"/>
            <a:ext cx="62865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terraces in Minnesota, United States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013" y="394400"/>
            <a:ext cx="5705975" cy="40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225" y="124200"/>
            <a:ext cx="6561550" cy="43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2529300" y="4572550"/>
            <a:ext cx="4085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Trees planted as a windbreak, England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863" y="73450"/>
            <a:ext cx="6836276" cy="43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1269850" y="4477000"/>
            <a:ext cx="6720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Acacia trees line an African landscape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(possibly Senegal)</a:t>
            </a:r>
            <a:endParaRPr sz="1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92D6EA-D13F-4776-9BFE-D819E31DDF49}"/>
</file>

<file path=customXml/itemProps2.xml><?xml version="1.0" encoding="utf-8"?>
<ds:datastoreItem xmlns:ds="http://schemas.openxmlformats.org/officeDocument/2006/customXml" ds:itemID="{725FEB97-33AF-4636-BD38-26DA74F7F2AD}"/>
</file>

<file path=customXml/itemProps3.xml><?xml version="1.0" encoding="utf-8"?>
<ds:datastoreItem xmlns:ds="http://schemas.openxmlformats.org/officeDocument/2006/customXml" ds:itemID="{0116E837-13A8-4FCB-908E-29FEAD0B873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