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.fntdata"/><Relationship Id="rId7" Type="http://schemas.openxmlformats.org/officeDocument/2006/relationships/slide" Target="slides/slide3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6ee6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6ee6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3abb75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3abb75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3abb75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3abb75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97c6afc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97c6afc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97c6afc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97c6afc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a8dd070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5a8dd070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muddyrivermmoc.org/" TargetMode="External"/><Relationship Id="rId4" Type="http://schemas.openxmlformats.org/officeDocument/2006/relationships/hyperlink" Target="https://www.americaninno.com/boston/construction-detours-fenway-traffic-project-could-prevent-future-flooding-video/" TargetMode="External"/><Relationship Id="rId5" Type="http://schemas.openxmlformats.org/officeDocument/2006/relationships/hyperlink" Target="http://writeonthewater.com/?p=16660" TargetMode="External"/><Relationship Id="rId6" Type="http://schemas.openxmlformats.org/officeDocument/2006/relationships/hyperlink" Target="http://www.cnn.com/travel/article/gay-head-lighthouse-move-feat/index.html?gallery" TargetMode="External"/><Relationship Id="rId7" Type="http://schemas.openxmlformats.org/officeDocument/2006/relationships/hyperlink" Target="http://legacy.wbur.org/2013/03/08/plum-island-home-st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71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Taking a Stand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30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7,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40873" l="0" r="0" t="15583"/>
          <a:stretch/>
        </p:blipFill>
        <p:spPr>
          <a:xfrm>
            <a:off x="1190238" y="2693775"/>
            <a:ext cx="6763524" cy="22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41055" l="0" r="0" t="14255"/>
          <a:stretch/>
        </p:blipFill>
        <p:spPr>
          <a:xfrm>
            <a:off x="1216075" y="204151"/>
            <a:ext cx="6711850" cy="22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175" y="315650"/>
            <a:ext cx="5861644" cy="39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909150" y="4363750"/>
            <a:ext cx="73257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1996 flooding at Kenmore Station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11496" r="0" t="0"/>
          <a:stretch/>
        </p:blipFill>
        <p:spPr>
          <a:xfrm>
            <a:off x="453950" y="149775"/>
            <a:ext cx="4869324" cy="33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0" l="16151" r="15640" t="0"/>
          <a:stretch/>
        </p:blipFill>
        <p:spPr>
          <a:xfrm>
            <a:off x="4819175" y="1819525"/>
            <a:ext cx="3668525" cy="30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538" y="162438"/>
            <a:ext cx="7394924" cy="48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527100" y="643050"/>
            <a:ext cx="81870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http://www.muddyrivermmoc.org/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Photos: US Army Corps of Engineers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https://www.americaninno.com/boston/construction-detours-fenway-traffic-project-could-prevent-future-flooding-video/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http://writeonthewater.com/?p=16660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http://www.cnn.com/travel/article/gay-head-lighthouse-move-feat/index.html?gallery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Photo: Jesse Costa, WBUR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http://legacy.wbur.org/2013/03/08/plum-island-home-storm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0B6F2F-CC62-49FF-BE9B-B360136EF678}"/>
</file>

<file path=customXml/itemProps2.xml><?xml version="1.0" encoding="utf-8"?>
<ds:datastoreItem xmlns:ds="http://schemas.openxmlformats.org/officeDocument/2006/customXml" ds:itemID="{E99CA5A2-7534-4F5A-8989-8CD3BD5AA817}"/>
</file>

<file path=customXml/itemProps3.xml><?xml version="1.0" encoding="utf-8"?>
<ds:datastoreItem xmlns:ds="http://schemas.openxmlformats.org/officeDocument/2006/customXml" ds:itemID="{E208943F-BECA-423F-A4CB-763AE865F14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