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2" Type="http://schemas.openxmlformats.org/officeDocument/2006/relationships/custom-properties" Target="docProps/custom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8" Type="http://schemas.openxmlformats.org/officeDocument/2006/relationships/slide" Target="slides/slide3.xml"/><Relationship Id="rId3" Type="http://schemas.openxmlformats.org/officeDocument/2006/relationships/presProps" Target="presProps.xml"/><Relationship Id="rId12" Type="http://schemas.openxmlformats.org/officeDocument/2006/relationships/slide" Target="slides/slide7.xml"/><Relationship Id="rId7" Type="http://schemas.openxmlformats.org/officeDocument/2006/relationships/slide" Target="slides/slide2.xml"/><Relationship Id="rId2" Type="http://schemas.openxmlformats.org/officeDocument/2006/relationships/viewProps" Target="viewProps.xml"/><Relationship Id="rId16" Type="http://schemas.openxmlformats.org/officeDocument/2006/relationships/customXml" Target="../customXml/item3.xml"/><Relationship Id="rId11" Type="http://schemas.openxmlformats.org/officeDocument/2006/relationships/slide" Target="slides/slide6.xml"/><Relationship Id="rId1" Type="http://schemas.openxmlformats.org/officeDocument/2006/relationships/theme" Target="theme/theme1.xml"/><Relationship Id="rId6" Type="http://schemas.openxmlformats.org/officeDocument/2006/relationships/slide" Target="slides/slide1.xml"/><Relationship Id="rId5" Type="http://schemas.openxmlformats.org/officeDocument/2006/relationships/notesMaster" Target="notesMasters/notesMaster1.xml"/><Relationship Id="rId15" Type="http://schemas.openxmlformats.org/officeDocument/2006/relationships/customXml" Target="../customXml/item2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customXml" Target="../customXml/item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29bce22b324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29bce22b32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29bce22b324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29bce22b324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29c10995754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29c1099575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29c10995754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29c10995754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Plant roots are terrific at stabilizing the soil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29c10995754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29c10995754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29c10995754_0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29c10995754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29c21042ed8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29c21042ed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Mostly stop wind erosion (less relevant for water erosion)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Erosion Control</a:t>
            </a:r>
            <a:endParaRPr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Barriers and Plants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Barriers</a:t>
            </a:r>
            <a:endParaRPr/>
          </a:p>
        </p:txBody>
      </p:sp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8375" y="978175"/>
            <a:ext cx="5085267" cy="38209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2" name="Google Shape;62;p14"/>
          <p:cNvCxnSpPr/>
          <p:nvPr/>
        </p:nvCxnSpPr>
        <p:spPr>
          <a:xfrm rot="10800000">
            <a:off x="3951650" y="3647550"/>
            <a:ext cx="3735600" cy="810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63" name="Google Shape;63;p14"/>
          <p:cNvSpPr txBox="1"/>
          <p:nvPr/>
        </p:nvSpPr>
        <p:spPr>
          <a:xfrm>
            <a:off x="5679450" y="3263675"/>
            <a:ext cx="34797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Retaining Wall</a:t>
            </a:r>
            <a:endParaRPr sz="1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Barriers</a:t>
            </a:r>
            <a:endParaRPr/>
          </a:p>
        </p:txBody>
      </p:sp>
      <p:pic>
        <p:nvPicPr>
          <p:cNvPr id="69" name="Google Shape;69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017725"/>
            <a:ext cx="5094633" cy="38209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0" name="Google Shape;70;p15"/>
          <p:cNvCxnSpPr/>
          <p:nvPr/>
        </p:nvCxnSpPr>
        <p:spPr>
          <a:xfrm rot="10800000">
            <a:off x="3951650" y="3647550"/>
            <a:ext cx="3735600" cy="810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71" name="Google Shape;71;p15"/>
          <p:cNvSpPr txBox="1"/>
          <p:nvPr/>
        </p:nvSpPr>
        <p:spPr>
          <a:xfrm>
            <a:off x="5647450" y="3279675"/>
            <a:ext cx="35118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Terrace</a:t>
            </a:r>
            <a:endParaRPr sz="1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Barriers</a:t>
            </a:r>
            <a:endParaRPr/>
          </a:p>
        </p:txBody>
      </p:sp>
      <p:pic>
        <p:nvPicPr>
          <p:cNvPr id="77" name="Google Shape;77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65488" y="1122125"/>
            <a:ext cx="6820881" cy="38209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8" name="Google Shape;78;p16"/>
          <p:cNvCxnSpPr/>
          <p:nvPr/>
        </p:nvCxnSpPr>
        <p:spPr>
          <a:xfrm>
            <a:off x="231975" y="4383575"/>
            <a:ext cx="3271800" cy="3210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79" name="Google Shape;79;p16"/>
          <p:cNvSpPr txBox="1"/>
          <p:nvPr/>
        </p:nvSpPr>
        <p:spPr>
          <a:xfrm>
            <a:off x="351975" y="3999600"/>
            <a:ext cx="46077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Sea Wall</a:t>
            </a:r>
            <a:endParaRPr sz="1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Plants</a:t>
            </a:r>
            <a:endParaRPr/>
          </a:p>
        </p:txBody>
      </p:sp>
      <p:pic>
        <p:nvPicPr>
          <p:cNvPr id="85" name="Google Shape;85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4375" y="1159875"/>
            <a:ext cx="5799024" cy="35183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6" name="Google Shape;86;p17"/>
          <p:cNvCxnSpPr/>
          <p:nvPr/>
        </p:nvCxnSpPr>
        <p:spPr>
          <a:xfrm rot="10800000">
            <a:off x="5335525" y="3215575"/>
            <a:ext cx="3735600" cy="810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87" name="Google Shape;87;p17"/>
          <p:cNvSpPr txBox="1"/>
          <p:nvPr/>
        </p:nvSpPr>
        <p:spPr>
          <a:xfrm>
            <a:off x="6439375" y="2831725"/>
            <a:ext cx="27996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Dune Grass</a:t>
            </a:r>
            <a:endParaRPr sz="1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Plants</a:t>
            </a:r>
            <a:endParaRPr/>
          </a:p>
        </p:txBody>
      </p:sp>
      <p:pic>
        <p:nvPicPr>
          <p:cNvPr id="93" name="Google Shape;93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2350" y="1090125"/>
            <a:ext cx="5096970" cy="38209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4" name="Google Shape;94;p18"/>
          <p:cNvCxnSpPr/>
          <p:nvPr/>
        </p:nvCxnSpPr>
        <p:spPr>
          <a:xfrm rot="10800000">
            <a:off x="4311625" y="4079525"/>
            <a:ext cx="3735600" cy="810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95" name="Google Shape;95;p18"/>
          <p:cNvSpPr txBox="1"/>
          <p:nvPr/>
        </p:nvSpPr>
        <p:spPr>
          <a:xfrm>
            <a:off x="6007425" y="3711650"/>
            <a:ext cx="35118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Terrace Planting</a:t>
            </a:r>
            <a:endParaRPr sz="1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Plants</a:t>
            </a:r>
            <a:endParaRPr/>
          </a:p>
        </p:txBody>
      </p:sp>
      <p:pic>
        <p:nvPicPr>
          <p:cNvPr id="101" name="Google Shape;101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28900" y="1191876"/>
            <a:ext cx="4437325" cy="37920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2" name="Google Shape;102;p19"/>
          <p:cNvCxnSpPr/>
          <p:nvPr/>
        </p:nvCxnSpPr>
        <p:spPr>
          <a:xfrm rot="10800000">
            <a:off x="3951650" y="3647550"/>
            <a:ext cx="3735600" cy="810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03" name="Google Shape;103;p19"/>
          <p:cNvSpPr txBox="1"/>
          <p:nvPr/>
        </p:nvSpPr>
        <p:spPr>
          <a:xfrm>
            <a:off x="5647450" y="3279675"/>
            <a:ext cx="35118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Grass Mats</a:t>
            </a:r>
            <a:endParaRPr sz="1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Plants</a:t>
            </a:r>
            <a:endParaRPr/>
          </a:p>
        </p:txBody>
      </p:sp>
      <p:pic>
        <p:nvPicPr>
          <p:cNvPr id="109" name="Google Shape;109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352075"/>
            <a:ext cx="5564025" cy="34331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0" name="Google Shape;110;p20"/>
          <p:cNvCxnSpPr/>
          <p:nvPr/>
        </p:nvCxnSpPr>
        <p:spPr>
          <a:xfrm rot="10800000">
            <a:off x="3714875" y="4567475"/>
            <a:ext cx="4495200" cy="3240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11" name="Google Shape;111;p20"/>
          <p:cNvSpPr txBox="1"/>
          <p:nvPr/>
        </p:nvSpPr>
        <p:spPr>
          <a:xfrm>
            <a:off x="5875725" y="4171775"/>
            <a:ext cx="35118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Windbreak Trees</a:t>
            </a:r>
            <a:endParaRPr sz="1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199A4039A44494392F3C6644174EFD4" ma:contentTypeVersion="17" ma:contentTypeDescription="Create a new document." ma:contentTypeScope="" ma:versionID="4c70364f81099f1f955b8d54a5564545">
  <xsd:schema xmlns:xsd="http://www.w3.org/2001/XMLSchema" xmlns:xs="http://www.w3.org/2001/XMLSchema" xmlns:p="http://schemas.microsoft.com/office/2006/metadata/properties" xmlns:ns2="d88a5585-8329-475e-b2d5-3ecaed923975" xmlns:ns3="8e4d829d-fbfb-4b2f-b3ff-512c8664d3e8" targetNamespace="http://schemas.microsoft.com/office/2006/metadata/properties" ma:root="true" ma:fieldsID="27700258b162cd936c08902e4b68cde6" ns2:_="" ns3:_="">
    <xsd:import namespace="d88a5585-8329-475e-b2d5-3ecaed923975"/>
    <xsd:import namespace="8e4d829d-fbfb-4b2f-b3ff-512c8664d3e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SearchProperties" minOccurs="0"/>
                <xsd:element ref="ns3:SharedWithUsers" minOccurs="0"/>
                <xsd:element ref="ns3:SharedWithDetails" minOccurs="0"/>
                <xsd:element ref="ns2:Note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ie8f5300a76e4615ac8677561665fe8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88a5585-8329-475e-b2d5-3ecaed92397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Notes" ma:index="14" nillable="true" ma:displayName="Notes" ma:format="Dropdown" ma:internalName="Notes">
      <xsd:simpleType>
        <xsd:restriction base="dms:Text">
          <xsd:maxLength value="255"/>
        </xsd:restriction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8e407dca-7e10-41d8-9780-494ed3966f6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ie8f5300a76e4615ac8677561665fe8e" ma:index="24" nillable="true" ma:taxonomy="true" ma:internalName="ie8f5300a76e4615ac8677561665fe8e" ma:taxonomyFieldName="Metadata" ma:displayName="Metadata" ma:default="" ma:fieldId="{2e8f5300-a76e-4615-ac86-77561665fe8e}" ma:sspId="8e407dca-7e10-41d8-9780-494ed3966f68" ma:termSetId="548a93fa-6488-4950-9383-a5b0d9980914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e4d829d-fbfb-4b2f-b3ff-512c8664d3e8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101382a6-fd2a-4255-8c6f-25838e23e578}" ma:internalName="TaxCatchAll" ma:showField="CatchAllData" ma:web="8e4d829d-fbfb-4b2f-b3ff-512c8664d3e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e4d829d-fbfb-4b2f-b3ff-512c8664d3e8" xsi:nil="true"/>
    <Notes xmlns="d88a5585-8329-475e-b2d5-3ecaed923975" xsi:nil="true"/>
    <ie8f5300a76e4615ac8677561665fe8e xmlns="d88a5585-8329-475e-b2d5-3ecaed923975">
      <Terms xmlns="http://schemas.microsoft.com/office/infopath/2007/PartnerControls"/>
    </ie8f5300a76e4615ac8677561665fe8e>
    <lcf76f155ced4ddcb4097134ff3c332f xmlns="d88a5585-8329-475e-b2d5-3ecaed923975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FDE5E618-DEE7-4611-9C6B-2B3FBC71DEDA}"/>
</file>

<file path=customXml/itemProps2.xml><?xml version="1.0" encoding="utf-8"?>
<ds:datastoreItem xmlns:ds="http://schemas.openxmlformats.org/officeDocument/2006/customXml" ds:itemID="{A18F0990-6A34-4B88-B0BD-CD8ED3388FB1}"/>
</file>

<file path=customXml/itemProps3.xml><?xml version="1.0" encoding="utf-8"?>
<ds:datastoreItem xmlns:ds="http://schemas.openxmlformats.org/officeDocument/2006/customXml" ds:itemID="{702F7F7C-8FFA-4B37-BFDB-50F648D735C6}"/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0x010100E199A4039A44494392F3C6644174EFD4</vt:lpwstr>
  </property>
</Properties>
</file>