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embeddedFontLst>
    <p:embeddedFont>
      <p:font typeface="Century Gothic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CenturyGothic-boldItalic.fntdata"/><Relationship Id="rId8" Type="http://schemas.openxmlformats.org/officeDocument/2006/relationships/slide" Target="slides/slide4.xml"/><Relationship Id="rId3" Type="http://schemas.openxmlformats.org/officeDocument/2006/relationships/slideMaster" Target="slideMasters/slideMaster1.xml"/><Relationship Id="rId12" Type="http://schemas.openxmlformats.org/officeDocument/2006/relationships/font" Target="fonts/CenturyGothic-italic.fntdata"/><Relationship Id="rId7" Type="http://schemas.openxmlformats.org/officeDocument/2006/relationships/slide" Target="slides/slide3.xml"/><Relationship Id="rId2" Type="http://schemas.openxmlformats.org/officeDocument/2006/relationships/presProps" Target="presProps.xml"/><Relationship Id="rId16" Type="http://schemas.openxmlformats.org/officeDocument/2006/relationships/customXml" Target="../customXml/item3.xml"/><Relationship Id="rId11" Type="http://schemas.openxmlformats.org/officeDocument/2006/relationships/font" Target="fonts/CenturyGothic-bold.fntdata"/><Relationship Id="rId1" Type="http://schemas.openxmlformats.org/officeDocument/2006/relationships/theme" Target="theme/theme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5" Type="http://schemas.openxmlformats.org/officeDocument/2006/relationships/customXml" Target="../customXml/item2.xml"/><Relationship Id="rId10" Type="http://schemas.openxmlformats.org/officeDocument/2006/relationships/font" Target="fonts/CenturyGothic-regular.fntdata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fb644e47a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fb644e47a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3242f047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03242f047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3242f0471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03242f047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3242f0471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03242f047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03242f0471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03242f0471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264375" y="453450"/>
            <a:ext cx="5352900" cy="270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4400">
                <a:latin typeface="Century Gothic"/>
                <a:ea typeface="Century Gothic"/>
                <a:cs typeface="Century Gothic"/>
                <a:sym typeface="Century Gothic"/>
              </a:rPr>
              <a:t>Soil Erosion and How to Prevent It</a:t>
            </a:r>
            <a:endParaRPr i="1"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" sz="3600">
                <a:latin typeface="Century Gothic"/>
                <a:ea typeface="Century Gothic"/>
                <a:cs typeface="Century Gothic"/>
                <a:sym typeface="Century Gothic"/>
              </a:rPr>
              <a:t>xcerpt, pages 24-25 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479400" y="4085250"/>
            <a:ext cx="53529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Text Talk Week 6, Day 5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0" l="11555" r="11200" t="0"/>
          <a:stretch/>
        </p:blipFill>
        <p:spPr>
          <a:xfrm>
            <a:off x="465554" y="756446"/>
            <a:ext cx="2571174" cy="3328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0" l="2481" r="2071" t="0"/>
          <a:stretch/>
        </p:blipFill>
        <p:spPr>
          <a:xfrm>
            <a:off x="1003050" y="152400"/>
            <a:ext cx="3568951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 rotWithShape="1">
          <a:blip r:embed="rId4">
            <a:alphaModFix/>
          </a:blip>
          <a:srcRect b="0" l="4260" r="0" t="0"/>
          <a:stretch/>
        </p:blipFill>
        <p:spPr>
          <a:xfrm>
            <a:off x="4572000" y="152400"/>
            <a:ext cx="3579626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 b="0" l="2481" r="2071" t="0"/>
          <a:stretch/>
        </p:blipFill>
        <p:spPr>
          <a:xfrm>
            <a:off x="1003050" y="152400"/>
            <a:ext cx="3568951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 b="44720" l="51904" r="6141" t="19846"/>
          <a:stretch/>
        </p:blipFill>
        <p:spPr>
          <a:xfrm>
            <a:off x="5242025" y="484775"/>
            <a:ext cx="3239826" cy="354099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/>
          <p:nvPr/>
        </p:nvSpPr>
        <p:spPr>
          <a:xfrm>
            <a:off x="2577650" y="839525"/>
            <a:ext cx="1821000" cy="2235000"/>
          </a:xfrm>
          <a:prstGeom prst="ellipse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 rotWithShape="1">
          <a:blip r:embed="rId3">
            <a:alphaModFix/>
          </a:blip>
          <a:srcRect b="0" l="4260" r="0" t="0"/>
          <a:stretch/>
        </p:blipFill>
        <p:spPr>
          <a:xfrm>
            <a:off x="4595650" y="152400"/>
            <a:ext cx="3579626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 b="3146" l="6933" r="48793" t="41841"/>
          <a:stretch/>
        </p:blipFill>
        <p:spPr>
          <a:xfrm>
            <a:off x="698950" y="378375"/>
            <a:ext cx="2802326" cy="4505977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/>
          <p:nvPr/>
        </p:nvSpPr>
        <p:spPr>
          <a:xfrm>
            <a:off x="4658700" y="2140175"/>
            <a:ext cx="1880100" cy="2944200"/>
          </a:xfrm>
          <a:prstGeom prst="ellipse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7"/>
          <p:cNvPicPr preferRelativeResize="0"/>
          <p:nvPr/>
        </p:nvPicPr>
        <p:blipFill rotWithShape="1">
          <a:blip r:embed="rId3">
            <a:alphaModFix/>
          </a:blip>
          <a:srcRect b="0" l="4260" r="0" t="0"/>
          <a:stretch/>
        </p:blipFill>
        <p:spPr>
          <a:xfrm>
            <a:off x="4572000" y="152400"/>
            <a:ext cx="3579626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7"/>
          <p:cNvPicPr preferRelativeResize="0"/>
          <p:nvPr/>
        </p:nvPicPr>
        <p:blipFill rotWithShape="1">
          <a:blip r:embed="rId3">
            <a:alphaModFix/>
          </a:blip>
          <a:srcRect b="9531" l="50257" r="6416" t="45506"/>
          <a:stretch/>
        </p:blipFill>
        <p:spPr>
          <a:xfrm>
            <a:off x="1052350" y="1005050"/>
            <a:ext cx="2861451" cy="3843102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/>
          <p:nvPr/>
        </p:nvSpPr>
        <p:spPr>
          <a:xfrm>
            <a:off x="5994850" y="2140175"/>
            <a:ext cx="2057400" cy="2660400"/>
          </a:xfrm>
          <a:prstGeom prst="ellipse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9A4039A44494392F3C6644174EFD4" ma:contentTypeVersion="17" ma:contentTypeDescription="Create a new document." ma:contentTypeScope="" ma:versionID="4c70364f81099f1f955b8d54a5564545">
  <xsd:schema xmlns:xsd="http://www.w3.org/2001/XMLSchema" xmlns:xs="http://www.w3.org/2001/XMLSchema" xmlns:p="http://schemas.microsoft.com/office/2006/metadata/properties" xmlns:ns2="d88a5585-8329-475e-b2d5-3ecaed923975" xmlns:ns3="8e4d829d-fbfb-4b2f-b3ff-512c8664d3e8" targetNamespace="http://schemas.microsoft.com/office/2006/metadata/properties" ma:root="true" ma:fieldsID="27700258b162cd936c08902e4b68cde6" ns2:_="" ns3:_="">
    <xsd:import namespace="d88a5585-8329-475e-b2d5-3ecaed923975"/>
    <xsd:import namespace="8e4d829d-fbfb-4b2f-b3ff-512c8664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ie8f5300a76e4615ac8677561665fe8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a5585-8329-475e-b2d5-3ecaed923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e8f5300a76e4615ac8677561665fe8e" ma:index="24" nillable="true" ma:taxonomy="true" ma:internalName="ie8f5300a76e4615ac8677561665fe8e" ma:taxonomyFieldName="Metadata" ma:displayName="Metadata" ma:default="" ma:fieldId="{2e8f5300-a76e-4615-ac86-77561665fe8e}" ma:sspId="8e407dca-7e10-41d8-9780-494ed3966f68" ma:termSetId="548a93fa-6488-4950-9383-a5b0d998091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829d-fbfb-4b2f-b3ff-512c8664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1382a6-fd2a-4255-8c6f-25838e23e578}" ma:internalName="TaxCatchAll" ma:showField="CatchAllData" ma:web="8e4d829d-fbfb-4b2f-b3ff-512c8664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d829d-fbfb-4b2f-b3ff-512c8664d3e8" xsi:nil="true"/>
    <Notes xmlns="d88a5585-8329-475e-b2d5-3ecaed923975" xsi:nil="true"/>
    <ie8f5300a76e4615ac8677561665fe8e xmlns="d88a5585-8329-475e-b2d5-3ecaed923975">
      <Terms xmlns="http://schemas.microsoft.com/office/infopath/2007/PartnerControls"/>
    </ie8f5300a76e4615ac8677561665fe8e>
    <lcf76f155ced4ddcb4097134ff3c332f xmlns="d88a5585-8329-475e-b2d5-3ecaed9239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9F57D75-6A02-4BC4-B3AD-B0107724ACFB}"/>
</file>

<file path=customXml/itemProps2.xml><?xml version="1.0" encoding="utf-8"?>
<ds:datastoreItem xmlns:ds="http://schemas.openxmlformats.org/officeDocument/2006/customXml" ds:itemID="{CCBA8750-F16A-4F79-A4D6-33B250AAB07C}"/>
</file>

<file path=customXml/itemProps3.xml><?xml version="1.0" encoding="utf-8"?>
<ds:datastoreItem xmlns:ds="http://schemas.openxmlformats.org/officeDocument/2006/customXml" ds:itemID="{9AC69214-5688-4D07-9956-8EA2CEB36F2E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0x010100E199A4039A44494392F3C6644174EFD4</vt:lpwstr>
  </property>
</Properties>
</file>