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regular.fntdata"/><Relationship Id="rId8" Type="http://schemas.openxmlformats.org/officeDocument/2006/relationships/slide" Target="slides/slide3.xml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b3b8df7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b3b8df7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e94f68879_0_10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e94f68879_0_10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b3b8df7b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b3b8df7b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b3b8df7b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b3b8df7b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b3b8df7b6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b3b8df7b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b3b8df7b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b3b8df7b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e94f68879_0_1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e94f68879_0_1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cZuTw67MyTIvgRQ0yVzd9H86hOrQSe60_wojRjd4dCI/edit?usp=sharing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s://docs.google.com/presentation/d/13geJaVxNi6EVLFUG4qflWnhhk-6YaVEGImPgxQRhkfE/edit?usp=sharing" TargetMode="External"/><Relationship Id="rId6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hyperlink" Target="http://drive.google.com/file/d/18Zf5N6bn1porUmGilplfhsbQjxi4tXtL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hyperlink" Target="http://drive.google.com/file/d/11aTmuYoR8XICoTwGqGJKpgtpiX0kVAZu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hyperlink" Target="http://drive.google.com/file/d/11aTmuYoR8XICoTwGqGJKpgtpiX0kVAZu/view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General Nouns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30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Vocabulary &amp; Language Week 6, Days 3-4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Nouns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150" y="1206850"/>
            <a:ext cx="3619899" cy="3627175"/>
          </a:xfrm>
          <a:prstGeom prst="rect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1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8275" y="1210475"/>
            <a:ext cx="3619900" cy="3619925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599" y="258375"/>
            <a:ext cx="4638825" cy="462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 title="E Landforms SL 10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48" y="155448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2286000" y="242888"/>
            <a:ext cx="4572000" cy="465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 title="Wind and Water_10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825" y="1146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311700" y="445025"/>
            <a:ext cx="391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nouns:</a:t>
            </a:r>
            <a:endParaRPr b="1"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river</a:t>
            </a:r>
            <a:r>
              <a:rPr lang="en" sz="2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2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stream</a:t>
            </a:r>
            <a:r>
              <a:rPr lang="en" sz="2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2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lake</a:t>
            </a:r>
            <a:r>
              <a:rPr lang="en" sz="2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2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ocean</a:t>
            </a:r>
            <a:r>
              <a:rPr lang="en" sz="2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2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channel</a:t>
            </a:r>
            <a:r>
              <a:rPr lang="en" sz="2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2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canyon</a:t>
            </a:r>
            <a:r>
              <a:rPr lang="en" sz="2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2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distance</a:t>
            </a:r>
            <a:r>
              <a:rPr lang="en" sz="2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2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soil 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sand 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4458705" y="445024"/>
            <a:ext cx="4373592" cy="445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title="Wind and Water_10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3400" y="44502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/>
          <p:nvPr/>
        </p:nvSpPr>
        <p:spPr>
          <a:xfrm>
            <a:off x="4729650" y="746825"/>
            <a:ext cx="1308900" cy="4572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6846850" y="746825"/>
            <a:ext cx="1681200" cy="4572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5842750" y="1409775"/>
            <a:ext cx="648300" cy="3048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7589650" y="1409775"/>
            <a:ext cx="457200" cy="2568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4729650" y="1714575"/>
            <a:ext cx="457200" cy="2568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5904750" y="1666575"/>
            <a:ext cx="457200" cy="2568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6491050" y="1666575"/>
            <a:ext cx="537600" cy="2568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7988725" y="1666575"/>
            <a:ext cx="457200" cy="2568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5041600" y="1923375"/>
            <a:ext cx="602700" cy="2568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6297850" y="1923375"/>
            <a:ext cx="648300" cy="2568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7160050" y="1923375"/>
            <a:ext cx="648300" cy="2568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7693075" y="2180175"/>
            <a:ext cx="648300" cy="2568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5303800" y="2180175"/>
            <a:ext cx="292200" cy="2568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5904750" y="2180175"/>
            <a:ext cx="393000" cy="2568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19202" l="47117" r="3012" t="15395"/>
          <a:stretch/>
        </p:blipFill>
        <p:spPr>
          <a:xfrm>
            <a:off x="311700" y="3044950"/>
            <a:ext cx="1439250" cy="18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b="22004" l="7183" r="50210" t="48596"/>
          <a:stretch/>
        </p:blipFill>
        <p:spPr>
          <a:xfrm>
            <a:off x="5173650" y="3548963"/>
            <a:ext cx="1852385" cy="12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5">
            <a:alphaModFix/>
          </a:blip>
          <a:srcRect b="23997" l="7688" r="55719" t="14201"/>
          <a:stretch/>
        </p:blipFill>
        <p:spPr>
          <a:xfrm>
            <a:off x="4049925" y="2020733"/>
            <a:ext cx="1010450" cy="171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 rotWithShape="1">
          <a:blip r:embed="rId6">
            <a:alphaModFix/>
          </a:blip>
          <a:srcRect b="68000" l="7839" r="2466" t="0"/>
          <a:stretch/>
        </p:blipFill>
        <p:spPr>
          <a:xfrm>
            <a:off x="2335150" y="3801515"/>
            <a:ext cx="2797350" cy="990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 rotWithShape="1">
          <a:blip r:embed="rId7">
            <a:alphaModFix/>
          </a:blip>
          <a:srcRect b="8399" l="8110" r="7494" t="50000"/>
          <a:stretch/>
        </p:blipFill>
        <p:spPr>
          <a:xfrm>
            <a:off x="1750949" y="2498150"/>
            <a:ext cx="2163639" cy="106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4">
            <a:alphaModFix/>
          </a:blip>
          <a:srcRect b="22761" l="52114" r="6339" t="47839"/>
          <a:stretch/>
        </p:blipFill>
        <p:spPr>
          <a:xfrm>
            <a:off x="7026025" y="2170550"/>
            <a:ext cx="1806275" cy="12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 b="66329" l="51559" r="5836" t="4269"/>
          <a:stretch/>
        </p:blipFill>
        <p:spPr>
          <a:xfrm>
            <a:off x="7067175" y="3564625"/>
            <a:ext cx="1806275" cy="12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4">
            <a:alphaModFix/>
          </a:blip>
          <a:srcRect b="66691" l="7095" r="52145" t="4707"/>
          <a:stretch/>
        </p:blipFill>
        <p:spPr>
          <a:xfrm>
            <a:off x="5113500" y="2175850"/>
            <a:ext cx="1806275" cy="124780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310900" y="147525"/>
            <a:ext cx="8488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 type of landform or body of water to talk and write about.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of three pieces of information you know about that type of landform or body of water.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 your sentences out loud to a partner.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b="19202" l="47117" r="3012" t="15395"/>
          <a:stretch/>
        </p:blipFill>
        <p:spPr>
          <a:xfrm>
            <a:off x="311700" y="3044950"/>
            <a:ext cx="1439250" cy="18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 b="22004" l="7183" r="50210" t="48596"/>
          <a:stretch/>
        </p:blipFill>
        <p:spPr>
          <a:xfrm>
            <a:off x="5173650" y="3548963"/>
            <a:ext cx="1852385" cy="12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 rotWithShape="1">
          <a:blip r:embed="rId5">
            <a:alphaModFix/>
          </a:blip>
          <a:srcRect b="23997" l="7688" r="55719" t="14201"/>
          <a:stretch/>
        </p:blipFill>
        <p:spPr>
          <a:xfrm>
            <a:off x="4049925" y="2020733"/>
            <a:ext cx="1010450" cy="171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6">
            <a:alphaModFix/>
          </a:blip>
          <a:srcRect b="68000" l="7839" r="2466" t="0"/>
          <a:stretch/>
        </p:blipFill>
        <p:spPr>
          <a:xfrm>
            <a:off x="2335150" y="3801515"/>
            <a:ext cx="2797350" cy="990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7">
            <a:alphaModFix/>
          </a:blip>
          <a:srcRect b="8399" l="8110" r="7494" t="50000"/>
          <a:stretch/>
        </p:blipFill>
        <p:spPr>
          <a:xfrm>
            <a:off x="1750949" y="2498150"/>
            <a:ext cx="2163639" cy="106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 b="22761" l="52114" r="6339" t="47839"/>
          <a:stretch/>
        </p:blipFill>
        <p:spPr>
          <a:xfrm>
            <a:off x="7026025" y="2170550"/>
            <a:ext cx="1806275" cy="12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 b="66329" l="51559" r="5836" t="4269"/>
          <a:stretch/>
        </p:blipFill>
        <p:spPr>
          <a:xfrm>
            <a:off x="7067175" y="3564625"/>
            <a:ext cx="1806275" cy="12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 rotWithShape="1">
          <a:blip r:embed="rId4">
            <a:alphaModFix/>
          </a:blip>
          <a:srcRect b="66691" l="7095" r="52145" t="4707"/>
          <a:stretch/>
        </p:blipFill>
        <p:spPr>
          <a:xfrm>
            <a:off x="5113500" y="2175850"/>
            <a:ext cx="1806275" cy="1247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310900" y="377125"/>
            <a:ext cx="8488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three sentences about the type of landform or body of water.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nouns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If you did not include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nouns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go back and revise your sentences.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BE5C52-0013-41E9-A349-27FE21C0D23F}"/>
</file>

<file path=customXml/itemProps2.xml><?xml version="1.0" encoding="utf-8"?>
<ds:datastoreItem xmlns:ds="http://schemas.openxmlformats.org/officeDocument/2006/customXml" ds:itemID="{86E5F88F-6DFD-41C1-B364-495A8A4AF876}"/>
</file>

<file path=customXml/itemProps3.xml><?xml version="1.0" encoding="utf-8"?>
<ds:datastoreItem xmlns:ds="http://schemas.openxmlformats.org/officeDocument/2006/customXml" ds:itemID="{E627A98C-5DEE-4205-87AD-826325CB0FE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