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customXml" Target="../customXml/item3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2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9bce22b32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9bce22b3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9bce22b32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9bce22b32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9c109957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9c109957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9c1099575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9c1099575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9c1099575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9c1099575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9c10995754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9c1099575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9c21042ed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9c21042e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Erosion Control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Barriers and Plants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Barriers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375" y="978175"/>
            <a:ext cx="5085267" cy="38209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14"/>
          <p:cNvCxnSpPr/>
          <p:nvPr/>
        </p:nvCxnSpPr>
        <p:spPr>
          <a:xfrm rot="10800000">
            <a:off x="3951650" y="3647550"/>
            <a:ext cx="3735600" cy="81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3" name="Google Shape;63;p14"/>
          <p:cNvSpPr txBox="1"/>
          <p:nvPr/>
        </p:nvSpPr>
        <p:spPr>
          <a:xfrm>
            <a:off x="5679450" y="3263675"/>
            <a:ext cx="347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Retaining Wall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Barriers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5094633" cy="3820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Google Shape;70;p15"/>
          <p:cNvCxnSpPr/>
          <p:nvPr/>
        </p:nvCxnSpPr>
        <p:spPr>
          <a:xfrm rot="10800000">
            <a:off x="3951650" y="3647550"/>
            <a:ext cx="3735600" cy="81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1" name="Google Shape;71;p15"/>
          <p:cNvSpPr txBox="1"/>
          <p:nvPr/>
        </p:nvSpPr>
        <p:spPr>
          <a:xfrm>
            <a:off x="5647450" y="3279675"/>
            <a:ext cx="3511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Terrace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Barriers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5488" y="1122125"/>
            <a:ext cx="6820881" cy="3820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" name="Google Shape;78;p16"/>
          <p:cNvCxnSpPr/>
          <p:nvPr/>
        </p:nvCxnSpPr>
        <p:spPr>
          <a:xfrm>
            <a:off x="231975" y="4383575"/>
            <a:ext cx="3271800" cy="321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9" name="Google Shape;79;p16"/>
          <p:cNvSpPr txBox="1"/>
          <p:nvPr/>
        </p:nvSpPr>
        <p:spPr>
          <a:xfrm>
            <a:off x="351975" y="3999600"/>
            <a:ext cx="4607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Sea Wall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Plants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375" y="1159875"/>
            <a:ext cx="5799024" cy="3518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7"/>
          <p:cNvCxnSpPr/>
          <p:nvPr/>
        </p:nvCxnSpPr>
        <p:spPr>
          <a:xfrm rot="10800000">
            <a:off x="5335525" y="3215575"/>
            <a:ext cx="3735600" cy="81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7" name="Google Shape;87;p17"/>
          <p:cNvSpPr txBox="1"/>
          <p:nvPr/>
        </p:nvSpPr>
        <p:spPr>
          <a:xfrm>
            <a:off x="6439375" y="2831725"/>
            <a:ext cx="279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Dune Grass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Plants</a:t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350" y="1090125"/>
            <a:ext cx="5096970" cy="3820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18"/>
          <p:cNvCxnSpPr/>
          <p:nvPr/>
        </p:nvCxnSpPr>
        <p:spPr>
          <a:xfrm rot="10800000">
            <a:off x="4311625" y="4079525"/>
            <a:ext cx="3735600" cy="81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5" name="Google Shape;95;p18"/>
          <p:cNvSpPr txBox="1"/>
          <p:nvPr/>
        </p:nvSpPr>
        <p:spPr>
          <a:xfrm>
            <a:off x="6007425" y="3711650"/>
            <a:ext cx="3511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Terrace Planting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Plants</a:t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900" y="1191876"/>
            <a:ext cx="4437325" cy="3792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19"/>
          <p:cNvCxnSpPr/>
          <p:nvPr/>
        </p:nvCxnSpPr>
        <p:spPr>
          <a:xfrm rot="10800000">
            <a:off x="3951650" y="3647550"/>
            <a:ext cx="3735600" cy="81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3" name="Google Shape;103;p19"/>
          <p:cNvSpPr txBox="1"/>
          <p:nvPr/>
        </p:nvSpPr>
        <p:spPr>
          <a:xfrm>
            <a:off x="5647450" y="3279675"/>
            <a:ext cx="3511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Grass Mats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Plants</a:t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52075"/>
            <a:ext cx="5564025" cy="3433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20"/>
          <p:cNvCxnSpPr/>
          <p:nvPr/>
        </p:nvCxnSpPr>
        <p:spPr>
          <a:xfrm rot="10800000">
            <a:off x="3714875" y="4567475"/>
            <a:ext cx="4495200" cy="324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1" name="Google Shape;111;p20"/>
          <p:cNvSpPr txBox="1"/>
          <p:nvPr/>
        </p:nvSpPr>
        <p:spPr>
          <a:xfrm>
            <a:off x="5875725" y="4171775"/>
            <a:ext cx="3511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Windbreak Trees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4c70364f81099f1f955b8d54a5564545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27700258b162cd936c08902e4b68cde6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C2A9AE-0555-4FFA-9BC0-FFEF60505514}"/>
</file>

<file path=customXml/itemProps2.xml><?xml version="1.0" encoding="utf-8"?>
<ds:datastoreItem xmlns:ds="http://schemas.openxmlformats.org/officeDocument/2006/customXml" ds:itemID="{AD71CF5A-5CB6-4026-94D7-44748AC03C17}"/>
</file>

<file path=customXml/itemProps3.xml><?xml version="1.0" encoding="utf-8"?>
<ds:datastoreItem xmlns:ds="http://schemas.openxmlformats.org/officeDocument/2006/customXml" ds:itemID="{3E7DE7C5-C071-4B3E-8F59-CD309C5A888D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