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6858000" cy="9144000"/>
  <p:embeddedFontLst>
    <p:embeddedFont>
      <p:font typeface="Century Gothic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italic.fntdata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12" Type="http://schemas.openxmlformats.org/officeDocument/2006/relationships/font" Target="fonts/CenturyGothic-bold.fntdata"/><Relationship Id="rId7" Type="http://schemas.openxmlformats.org/officeDocument/2006/relationships/slide" Target="slides/slide3.xml"/><Relationship Id="rId17" Type="http://schemas.openxmlformats.org/officeDocument/2006/relationships/customXml" Target="../customXml/item3.xml"/><Relationship Id="rId2" Type="http://schemas.openxmlformats.org/officeDocument/2006/relationships/presProps" Target="presProps.xml"/><Relationship Id="rId16" Type="http://schemas.openxmlformats.org/officeDocument/2006/relationships/customXml" Target="../customXml/item2.xml"/><Relationship Id="rId11" Type="http://schemas.openxmlformats.org/officeDocument/2006/relationships/font" Target="fonts/CenturyGothic-regular.fntdata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customXml" Target="../customXml/item1.xml"/><Relationship Id="rId10" Type="http://schemas.openxmlformats.org/officeDocument/2006/relationships/slide" Target="slides/slide6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font" Target="fonts/CenturyGothic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b644e47a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b644e47a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05c7e4ed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05c7e4ed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05c7e4ed7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05c7e4ed7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5c7e4ed7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5c7e4ed7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05c7e4ed72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05c7e4ed72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5c7e4ed72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5c7e4ed72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177875" y="453450"/>
            <a:ext cx="6823200" cy="336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>
                <a:latin typeface="Century Gothic"/>
                <a:ea typeface="Century Gothic"/>
                <a:cs typeface="Century Gothic"/>
                <a:sym typeface="Century Gothic"/>
              </a:rPr>
              <a:t>Comparing Erosion</a:t>
            </a:r>
            <a:endParaRPr sz="43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800">
                <a:latin typeface="Century Gothic"/>
                <a:ea typeface="Century Gothic"/>
                <a:cs typeface="Century Gothic"/>
                <a:sym typeface="Century Gothic"/>
              </a:rPr>
              <a:t>Erosion: Changing Earth’s Surface</a:t>
            </a:r>
            <a:endParaRPr i="1" sz="1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excerpt, pages 18-19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8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2800">
                <a:latin typeface="Century Gothic"/>
                <a:ea typeface="Century Gothic"/>
                <a:cs typeface="Century Gothic"/>
                <a:sym typeface="Century Gothic"/>
              </a:rPr>
              <a:t>Soil Erosion and How to Prevent It</a:t>
            </a:r>
            <a:endParaRPr sz="12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e</a:t>
            </a:r>
            <a:r>
              <a:rPr lang="en" sz="2200">
                <a:latin typeface="Century Gothic"/>
                <a:ea typeface="Century Gothic"/>
                <a:cs typeface="Century Gothic"/>
                <a:sym typeface="Century Gothic"/>
              </a:rPr>
              <a:t>xcerpt, page 16 </a:t>
            </a:r>
            <a:endParaRPr sz="22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913025" y="4143175"/>
            <a:ext cx="53529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Text Talk Week 6, Day 3</a:t>
            </a:r>
            <a:endParaRPr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3">
            <a:alphaModFix/>
          </a:blip>
          <a:srcRect b="0" l="11555" r="11200" t="0"/>
          <a:stretch/>
        </p:blipFill>
        <p:spPr>
          <a:xfrm>
            <a:off x="471501" y="2480274"/>
            <a:ext cx="1706375" cy="220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1500" y="511525"/>
            <a:ext cx="1706374" cy="1706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 b="0" l="0" r="11730" t="891"/>
          <a:stretch/>
        </p:blipFill>
        <p:spPr>
          <a:xfrm rot="-5400000">
            <a:off x="2463975" y="-1696625"/>
            <a:ext cx="4216050" cy="8536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3">
            <a:alphaModFix/>
          </a:blip>
          <a:srcRect b="49508" l="0" r="11730" t="892"/>
          <a:stretch/>
        </p:blipFill>
        <p:spPr>
          <a:xfrm rot="-5400000">
            <a:off x="331713" y="435637"/>
            <a:ext cx="4216050" cy="4272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65400" l="47323" r="21390" t="3462"/>
          <a:stretch/>
        </p:blipFill>
        <p:spPr>
          <a:xfrm rot="-5400000">
            <a:off x="5678512" y="8014"/>
            <a:ext cx="2166299" cy="3887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 rotWithShape="1">
          <a:blip r:embed="rId3">
            <a:alphaModFix/>
          </a:blip>
          <a:srcRect b="0" l="0" r="11730" t="51700"/>
          <a:stretch/>
        </p:blipFill>
        <p:spPr>
          <a:xfrm rot="-5400000">
            <a:off x="4652224" y="491626"/>
            <a:ext cx="4216050" cy="4160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6"/>
          <p:cNvPicPr preferRelativeResize="0"/>
          <p:nvPr/>
        </p:nvPicPr>
        <p:blipFill rotWithShape="1">
          <a:blip r:embed="rId3">
            <a:alphaModFix/>
          </a:blip>
          <a:srcRect b="11066" l="52903" r="30119" t="65397"/>
          <a:stretch/>
        </p:blipFill>
        <p:spPr>
          <a:xfrm rot="-5400000">
            <a:off x="1534974" y="52101"/>
            <a:ext cx="1505976" cy="3765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 rotWithShape="1">
          <a:blip r:embed="rId3">
            <a:alphaModFix/>
          </a:blip>
          <a:srcRect b="0" l="4258" r="2353" t="0"/>
          <a:stretch/>
        </p:blipFill>
        <p:spPr>
          <a:xfrm>
            <a:off x="1068575" y="152400"/>
            <a:ext cx="3491750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7"/>
          <p:cNvPicPr preferRelativeResize="0"/>
          <p:nvPr/>
        </p:nvPicPr>
        <p:blipFill rotWithShape="1">
          <a:blip r:embed="rId3">
            <a:alphaModFix/>
          </a:blip>
          <a:srcRect b="53390" l="9716" r="45046" t="20273"/>
          <a:stretch/>
        </p:blipFill>
        <p:spPr>
          <a:xfrm>
            <a:off x="5004475" y="451775"/>
            <a:ext cx="3614351" cy="2723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8"/>
          <p:cNvPicPr preferRelativeResize="0"/>
          <p:nvPr/>
        </p:nvPicPr>
        <p:blipFill rotWithShape="1">
          <a:blip r:embed="rId3">
            <a:alphaModFix/>
          </a:blip>
          <a:srcRect b="0" l="4258" r="2353" t="0"/>
          <a:stretch/>
        </p:blipFill>
        <p:spPr>
          <a:xfrm>
            <a:off x="1068575" y="152400"/>
            <a:ext cx="3491750" cy="4838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8"/>
          <p:cNvPicPr preferRelativeResize="0"/>
          <p:nvPr/>
        </p:nvPicPr>
        <p:blipFill rotWithShape="1">
          <a:blip r:embed="rId3">
            <a:alphaModFix/>
          </a:blip>
          <a:srcRect b="15322" l="10947" r="45367" t="46372"/>
          <a:stretch/>
        </p:blipFill>
        <p:spPr>
          <a:xfrm>
            <a:off x="5021625" y="974850"/>
            <a:ext cx="3539276" cy="4016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46F430-63F1-49FE-97E7-7DA336C2D820}"/>
</file>

<file path=customXml/itemProps2.xml><?xml version="1.0" encoding="utf-8"?>
<ds:datastoreItem xmlns:ds="http://schemas.openxmlformats.org/officeDocument/2006/customXml" ds:itemID="{4D621E96-FA7E-4189-8297-ED6B7F0267BD}"/>
</file>

<file path=customXml/itemProps3.xml><?xml version="1.0" encoding="utf-8"?>
<ds:datastoreItem xmlns:ds="http://schemas.openxmlformats.org/officeDocument/2006/customXml" ds:itemID="{C03D8065-F4DF-4E76-ADC3-2211EF06A4CE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