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CenturyGothic-boldItalic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21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font" Target="fonts/CenturyGothic-italic.fntdata"/><Relationship Id="rId7" Type="http://schemas.openxmlformats.org/officeDocument/2006/relationships/slide" Target="slides/slide3.xml"/><Relationship Id="rId2" Type="http://schemas.openxmlformats.org/officeDocument/2006/relationships/presProps" Target="presProps.xml"/><Relationship Id="rId16" Type="http://schemas.openxmlformats.org/officeDocument/2006/relationships/font" Target="fonts/CenturyGothic-bold.fntdata"/><Relationship Id="rId20" Type="http://schemas.openxmlformats.org/officeDocument/2006/relationships/customXml" Target="../customXml/item2.xml"/><Relationship Id="rId11" Type="http://schemas.openxmlformats.org/officeDocument/2006/relationships/slide" Target="slides/slide7.xml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15" Type="http://schemas.openxmlformats.org/officeDocument/2006/relationships/font" Target="fonts/CenturyGothic-regular.fntdata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993a2069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993a2069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2e97b1c5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02e97b1c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e116388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e116388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57bb5491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57bb5491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7e1163884c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7e1163884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5a011fc8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5a011fc8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5a011fc8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5a011fc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7e1163884c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7e1163884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7e1163884c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7e1163884c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7e1163884c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7e1163884c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gme.com/news/local/dunes-damaged-at-popham-beach-threatening-coastal-communities-and-wildlife" TargetMode="External"/><Relationship Id="rId4" Type="http://schemas.openxmlformats.org/officeDocument/2006/relationships/hyperlink" Target="https://wgme.com/news/local/popham-beach-uses-christmas-trees-to-combat-erosion-seeing-promising-results" TargetMode="External"/><Relationship Id="rId5" Type="http://schemas.openxmlformats.org/officeDocument/2006/relationships/hyperlink" Target="https://wgme.com/news/local/gallery/dunes-damaged-at-popham-beach-threatening-coastal-communities-and-wildlife?photo=1" TargetMode="External"/><Relationship Id="rId6" Type="http://schemas.openxmlformats.org/officeDocument/2006/relationships/hyperlink" Target="https://www.pressherald.com/2024/07/03/has-pophams-effort-to-save-dunes-with-christmas-trees-pay-off/" TargetMode="External"/><Relationship Id="rId7" Type="http://schemas.openxmlformats.org/officeDocument/2006/relationships/hyperlink" Target="https://wcyy.com/popham-beach-erosion-maine-visit/" TargetMode="External"/><Relationship Id="rId8" Type="http://schemas.openxmlformats.org/officeDocument/2006/relationships/hyperlink" Target="https://familyvacationist.com/best-family-beaches-in-new-england-and-where-to-stay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Problem on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Popham Beach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Text Talk Week 6, Days 1-2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/>
        </p:nvSpPr>
        <p:spPr>
          <a:xfrm>
            <a:off x="479525" y="336225"/>
            <a:ext cx="8137500" cy="4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alibri"/>
                <a:ea typeface="Calibri"/>
                <a:cs typeface="Calibri"/>
                <a:sym typeface="Calibri"/>
              </a:rPr>
              <a:t>Citations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Slides 2 &amp; 4: </a:t>
            </a:r>
            <a:r>
              <a:rPr lang="en" sz="12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https://wgme.com/news/local/dunes-damaged-at-popham-beach-threatening-coastal-communities-and-wildlife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3: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https://www.mainetourism.com/listing/popham-beach-state-park/3021/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4: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https://wgme.com/news/local/popham-beach-uses-christmas-trees-to-combat-erosion-seeing-promising-results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5: </a:t>
            </a: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https://wgme.com/news/local/gallery/dunes-damaged-at-popham-beach-threatening-coastal-communities-and-wildlife?photo=1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6: </a:t>
            </a: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https://www.pressherald.com/2024/07/03/has-pophams-effort-to-save-dunes-with-christmas-trees-pay-off/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Slide 7: </a:t>
            </a: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https://wcyy.com/popham-beach-erosion-maine-visit/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https://familyvacationist.com/best-family-beaches-in-new-england-and-where-to-stay/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176" y="119600"/>
            <a:ext cx="8162099" cy="45974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678350" y="4612700"/>
            <a:ext cx="78279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Popham Beach, Phippsburg, Maine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 rot="-5400000">
            <a:off x="6554525" y="2361550"/>
            <a:ext cx="48657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465" y="157175"/>
            <a:ext cx="5662925" cy="46697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/>
          <p:nvPr/>
        </p:nvSpPr>
        <p:spPr>
          <a:xfrm rot="-516465">
            <a:off x="1882642" y="1543620"/>
            <a:ext cx="5674517" cy="2828913"/>
          </a:xfrm>
          <a:prstGeom prst="ellipse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176" y="119600"/>
            <a:ext cx="8162099" cy="45974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678350" y="4612700"/>
            <a:ext cx="78279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Popham Beach, Phippsburg, Maine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5225" y="109575"/>
            <a:ext cx="64516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8488" y="223775"/>
            <a:ext cx="652702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2174" y="908800"/>
            <a:ext cx="5224374" cy="348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775" y="1465499"/>
            <a:ext cx="3456599" cy="194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275" y="115780"/>
            <a:ext cx="7271975" cy="485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5750" y="47927"/>
            <a:ext cx="6614400" cy="4956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21"/>
          <p:cNvCxnSpPr/>
          <p:nvPr/>
        </p:nvCxnSpPr>
        <p:spPr>
          <a:xfrm flipH="1">
            <a:off x="5074450" y="47925"/>
            <a:ext cx="278400" cy="519300"/>
          </a:xfrm>
          <a:prstGeom prst="straightConnector1">
            <a:avLst/>
          </a:prstGeom>
          <a:noFill/>
          <a:ln cap="flat" cmpd="sng" w="3810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2" name="Google Shape;102;p21"/>
          <p:cNvSpPr txBox="1"/>
          <p:nvPr/>
        </p:nvSpPr>
        <p:spPr>
          <a:xfrm>
            <a:off x="2809775" y="47925"/>
            <a:ext cx="37338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bathhouse in danger!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4c70364f81099f1f955b8d54a5564545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27700258b162cd936c08902e4b68cde6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BD22FB-7737-46DB-A468-B3E2FD75F26E}"/>
</file>

<file path=customXml/itemProps2.xml><?xml version="1.0" encoding="utf-8"?>
<ds:datastoreItem xmlns:ds="http://schemas.openxmlformats.org/officeDocument/2006/customXml" ds:itemID="{EB1F503E-FB0F-4FFE-B2F0-B2F02276032A}"/>
</file>

<file path=customXml/itemProps3.xml><?xml version="1.0" encoding="utf-8"?>
<ds:datastoreItem xmlns:ds="http://schemas.openxmlformats.org/officeDocument/2006/customXml" ds:itemID="{950A8C17-7932-473E-951E-4714C57F70B4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