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20" Type="http://schemas.openxmlformats.org/officeDocument/2006/relationships/font" Target="fonts/CenturyGothic-bold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CenturyGothic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4b967b5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4b967b5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e94f68879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e94f68879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e94f68879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e94f68879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e94f68879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e94f68879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reread this page from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Dirt: The Scoop on Soil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e94f68879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e94f68879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e94f68879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e94f68879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e94f68879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e94f68879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e94f68879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e94f68879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e94f68879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e94f68879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try one more. Listen carefully to see if you hear any adverbs.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e94f68879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e94f68879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presentation/d/11GbkKXtGxBOqa5TZH3sccFCrpzx_wuFtVfNZzjOik9k/edit#slide=id.g285f933ed2_0_0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1GbkKXtGxBOqa5TZH3sccFCrpzx_wuFtVfNZzjOik9k/edit#slide=id.g285f933ed2_0_0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1GbkKXtGxBOqa5TZH3sccFCrpzx_wuFtVfNZzjOik9k/edit#slide=id.g285f933ed2_0_0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MhD_VF4n4lk2za829HqWK7xk1scd4h52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iN8nrxuPvL_c01kVE5aXqHHqe7qtS6qf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fFqXO-qunR11Ea0yHAxm2vCLStVZVmd0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Adverbs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2,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688" y="1243212"/>
            <a:ext cx="3537612" cy="3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343725" y="1206850"/>
            <a:ext cx="46962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 thoughts, feelings, and actions.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your own sentence—it can be about anything!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back to your sentence and </a:t>
            </a:r>
            <a:r>
              <a:rPr lang="en" sz="2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343725" y="1206850"/>
            <a:ext cx="47883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dverbs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verbs.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these questions to help you add one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your sentence.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</a:t>
            </a: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adverb(s)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 added.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688" y="1279575"/>
            <a:ext cx="3537612" cy="3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3725" y="1206850"/>
            <a:ext cx="47883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Adverbs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verbs by answering the questions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688" y="1279575"/>
            <a:ext cx="3537612" cy="3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413" y="358850"/>
            <a:ext cx="4405175" cy="44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Dirt Slide 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544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138" y="445025"/>
            <a:ext cx="4405175" cy="44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343725" y="1206850"/>
            <a:ext cx="32838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hold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hand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138" y="445025"/>
            <a:ext cx="4405175" cy="44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500" y="358850"/>
            <a:ext cx="4297009" cy="44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 title="Dirt Slide 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544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343725" y="1206850"/>
            <a:ext cx="32838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dirt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300" y="445025"/>
            <a:ext cx="4297009" cy="442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415" y="363663"/>
            <a:ext cx="4207172" cy="44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 title="Dirt Slide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544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343725" y="1206850"/>
            <a:ext cx="32838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Verb: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runs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Adverbs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950" y="445025"/>
            <a:ext cx="4052350" cy="42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37F2DC-DE7A-4EA5-A24F-4263115BF8E0}"/>
</file>

<file path=customXml/itemProps2.xml><?xml version="1.0" encoding="utf-8"?>
<ds:datastoreItem xmlns:ds="http://schemas.openxmlformats.org/officeDocument/2006/customXml" ds:itemID="{02F17C0A-2AEF-4ED9-B0DE-E1C40B2A1670}"/>
</file>

<file path=customXml/itemProps3.xml><?xml version="1.0" encoding="utf-8"?>
<ds:datastoreItem xmlns:ds="http://schemas.openxmlformats.org/officeDocument/2006/customXml" ds:itemID="{C16E9EA5-AD53-44AB-B06B-C996EA58AA1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