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Century Gothic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CenturyGothic-italic.fntdata"/><Relationship Id="rId8" Type="http://schemas.openxmlformats.org/officeDocument/2006/relationships/slide" Target="slides/slide3.xml"/><Relationship Id="rId3" Type="http://schemas.openxmlformats.org/officeDocument/2006/relationships/slideMaster" Target="slideMasters/slideMaster1.xml"/><Relationship Id="rId12" Type="http://schemas.openxmlformats.org/officeDocument/2006/relationships/font" Target="fonts/CenturyGothic-bold.fntdata"/><Relationship Id="rId7" Type="http://schemas.openxmlformats.org/officeDocument/2006/relationships/slide" Target="slides/slide2.xml"/><Relationship Id="rId17" Type="http://schemas.openxmlformats.org/officeDocument/2006/relationships/customXml" Target="../customXml/item3.xml"/><Relationship Id="rId2" Type="http://schemas.openxmlformats.org/officeDocument/2006/relationships/presProps" Target="presProps.xml"/><Relationship Id="rId16" Type="http://schemas.openxmlformats.org/officeDocument/2006/relationships/customXml" Target="../customXml/item2.xml"/><Relationship Id="rId11" Type="http://schemas.openxmlformats.org/officeDocument/2006/relationships/font" Target="fonts/CenturyGothic-regular.fntdata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5" Type="http://schemas.openxmlformats.org/officeDocument/2006/relationships/customXml" Target="../customXml/item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font" Target="fonts/CenturyGothic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f69522998b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f69522998b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71178930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71178930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f69522998b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f69522998b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f69522998b_0_2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f69522998b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71178930b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71178930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>
            <p:ph type="ctrTitle"/>
          </p:nvPr>
        </p:nvSpPr>
        <p:spPr>
          <a:xfrm>
            <a:off x="3264375" y="453450"/>
            <a:ext cx="5352900" cy="270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4400">
                <a:latin typeface="Century Gothic"/>
                <a:ea typeface="Century Gothic"/>
                <a:cs typeface="Century Gothic"/>
                <a:sym typeface="Century Gothic"/>
              </a:rPr>
              <a:t>Soil Erosion and How to Prevent It</a:t>
            </a:r>
            <a:endParaRPr i="1"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entury Gothic"/>
                <a:ea typeface="Century Gothic"/>
                <a:cs typeface="Century Gothic"/>
                <a:sym typeface="Century Gothic"/>
              </a:rPr>
              <a:t>excerpt, pages 12-13 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25"/>
          <p:cNvSpPr txBox="1"/>
          <p:nvPr>
            <p:ph idx="1" type="subTitle"/>
          </p:nvPr>
        </p:nvSpPr>
        <p:spPr>
          <a:xfrm>
            <a:off x="3479400" y="4085250"/>
            <a:ext cx="53529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Text Talk Week 5, Day 2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1" name="Google Shape;101;p25"/>
          <p:cNvPicPr preferRelativeResize="0"/>
          <p:nvPr/>
        </p:nvPicPr>
        <p:blipFill rotWithShape="1">
          <a:blip r:embed="rId3">
            <a:alphaModFix/>
          </a:blip>
          <a:srcRect b="0" l="11555" r="11200" t="0"/>
          <a:stretch/>
        </p:blipFill>
        <p:spPr>
          <a:xfrm>
            <a:off x="465554" y="756446"/>
            <a:ext cx="2571174" cy="3328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6"/>
          <p:cNvPicPr preferRelativeResize="0"/>
          <p:nvPr/>
        </p:nvPicPr>
        <p:blipFill rotWithShape="1">
          <a:blip r:embed="rId3">
            <a:alphaModFix/>
          </a:blip>
          <a:srcRect b="0" l="4248" r="2987" t="0"/>
          <a:stretch/>
        </p:blipFill>
        <p:spPr>
          <a:xfrm>
            <a:off x="901250" y="0"/>
            <a:ext cx="368688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6"/>
          <p:cNvPicPr preferRelativeResize="0"/>
          <p:nvPr/>
        </p:nvPicPr>
        <p:blipFill rotWithShape="1">
          <a:blip r:embed="rId4">
            <a:alphaModFix/>
          </a:blip>
          <a:srcRect b="0" l="5042" r="0" t="0"/>
          <a:stretch/>
        </p:blipFill>
        <p:spPr>
          <a:xfrm>
            <a:off x="4588150" y="0"/>
            <a:ext cx="377415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7"/>
          <p:cNvPicPr preferRelativeResize="0"/>
          <p:nvPr/>
        </p:nvPicPr>
        <p:blipFill rotWithShape="1">
          <a:blip r:embed="rId3">
            <a:alphaModFix/>
          </a:blip>
          <a:srcRect b="0" l="4248" r="2987" t="0"/>
          <a:stretch/>
        </p:blipFill>
        <p:spPr>
          <a:xfrm>
            <a:off x="652750" y="0"/>
            <a:ext cx="368688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7"/>
          <p:cNvPicPr preferRelativeResize="0"/>
          <p:nvPr/>
        </p:nvPicPr>
        <p:blipFill rotWithShape="1">
          <a:blip r:embed="rId4">
            <a:alphaModFix amt="82000"/>
          </a:blip>
          <a:srcRect b="46521" l="10053" r="48728" t="23971"/>
          <a:stretch/>
        </p:blipFill>
        <p:spPr>
          <a:xfrm>
            <a:off x="4926675" y="493875"/>
            <a:ext cx="3348701" cy="310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8"/>
          <p:cNvPicPr preferRelativeResize="0"/>
          <p:nvPr/>
        </p:nvPicPr>
        <p:blipFill rotWithShape="1">
          <a:blip r:embed="rId3">
            <a:alphaModFix/>
          </a:blip>
          <a:srcRect b="0" l="4248" r="2987" t="0"/>
          <a:stretch/>
        </p:blipFill>
        <p:spPr>
          <a:xfrm>
            <a:off x="652750" y="0"/>
            <a:ext cx="368688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8"/>
          <p:cNvPicPr preferRelativeResize="0"/>
          <p:nvPr/>
        </p:nvPicPr>
        <p:blipFill rotWithShape="1">
          <a:blip r:embed="rId4">
            <a:alphaModFix amt="82000"/>
          </a:blip>
          <a:srcRect b="46519" l="50082" r="6623" t="21911"/>
          <a:stretch/>
        </p:blipFill>
        <p:spPr>
          <a:xfrm>
            <a:off x="5011000" y="554125"/>
            <a:ext cx="3625749" cy="3421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9"/>
          <p:cNvPicPr preferRelativeResize="0"/>
          <p:nvPr/>
        </p:nvPicPr>
        <p:blipFill rotWithShape="1">
          <a:blip r:embed="rId3">
            <a:alphaModFix/>
          </a:blip>
          <a:srcRect b="0" l="5042" r="0" t="0"/>
          <a:stretch/>
        </p:blipFill>
        <p:spPr>
          <a:xfrm>
            <a:off x="4643900" y="0"/>
            <a:ext cx="377415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9"/>
          <p:cNvPicPr preferRelativeResize="0"/>
          <p:nvPr/>
        </p:nvPicPr>
        <p:blipFill rotWithShape="1">
          <a:blip r:embed="rId3">
            <a:alphaModFix/>
          </a:blip>
          <a:srcRect b="45117" l="49839" r="5609" t="29354"/>
          <a:stretch/>
        </p:blipFill>
        <p:spPr>
          <a:xfrm>
            <a:off x="614325" y="1217838"/>
            <a:ext cx="3651874" cy="2707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7" ma:contentTypeDescription="Create a new document." ma:contentTypeScope="" ma:versionID="4c70364f81099f1f955b8d54a5564545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27700258b162cd936c08902e4b68cde6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13A10EA-B6BA-4980-B17B-E4964ADD2DAB}"/>
</file>

<file path=customXml/itemProps2.xml><?xml version="1.0" encoding="utf-8"?>
<ds:datastoreItem xmlns:ds="http://schemas.openxmlformats.org/officeDocument/2006/customXml" ds:itemID="{7D763919-7EAB-437D-A8F7-3172470B4AA3}"/>
</file>

<file path=customXml/itemProps3.xml><?xml version="1.0" encoding="utf-8"?>
<ds:datastoreItem xmlns:ds="http://schemas.openxmlformats.org/officeDocument/2006/customXml" ds:itemID="{13A22409-F551-4AC7-B8E5-68585DDE65F0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