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1" Type="http://schemas.openxmlformats.org/officeDocument/2006/relationships/font" Target="fonts/CenturyGothic-bold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font" Target="fonts/CenturyGothic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5e277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5e277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85c838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85c838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b15b3c7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b15b3c7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b15b3c7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b15b3c7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dae571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dae571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toryboardthat.com/storyboards/storyboardstar235/coastal-erosion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ater.usgs.gov/edu/watercyclekids/download/watercycle-kids-poster.jpg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Sample Posters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63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Week 5,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 rot="-5400000">
            <a:off x="6508350" y="2507850"/>
            <a:ext cx="484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http://www.storyboardthat.com/storyboards/storyboardstar235/coastal-erosion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500" y="281750"/>
            <a:ext cx="7273001" cy="4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 rot="-5400000">
            <a:off x="6438450" y="2394300"/>
            <a:ext cx="48492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https://www.slideshare.net/brittzyxx/coasts-igcse-geography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575" y="147150"/>
            <a:ext cx="6458850" cy="48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 rot="-5400000">
            <a:off x="6318850" y="2319300"/>
            <a:ext cx="49386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https://www.slideshare.net/stevenheath148/v-shaped-valleys-and-interlocking-spurs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290500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 rot="-5400000">
            <a:off x="6415500" y="2415000"/>
            <a:ext cx="48837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https://water.usgs.gov/edu/watercyclekids/download/watercycle-kids-poster.jpg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125" y="253725"/>
            <a:ext cx="6505751" cy="46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AE3694-E3A7-489F-8F08-E3B9E1D2C2D9}"/>
</file>

<file path=customXml/itemProps2.xml><?xml version="1.0" encoding="utf-8"?>
<ds:datastoreItem xmlns:ds="http://schemas.openxmlformats.org/officeDocument/2006/customXml" ds:itemID="{544D56DF-33AF-4707-98B3-8D58E0DF5957}"/>
</file>

<file path=customXml/itemProps3.xml><?xml version="1.0" encoding="utf-8"?>
<ds:datastoreItem xmlns:ds="http://schemas.openxmlformats.org/officeDocument/2006/customXml" ds:itemID="{BA817B33-9F2B-4806-B669-BE14BDBDFE7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