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bold.fntdata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font" Target="fonts/CenturyGothic-regular.fntdata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1" Type="http://schemas.openxmlformats.org/officeDocument/2006/relationships/customXml" Target="../customXml/item1.xml"/><Relationship Id="rId5" Type="http://schemas.openxmlformats.org/officeDocument/2006/relationships/slide" Target="slides/slide1.xml"/><Relationship Id="rId10" Type="http://schemas.openxmlformats.org/officeDocument/2006/relationships/font" Target="fonts/CenturyGothic-boldItalic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156647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156647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fc0415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fc0415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Rio Negro, Patagonia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i.imgur.com/sX9A71I.jpg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Rio Patagonia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316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Week 5, Day 1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-5400000">
            <a:off x="6418275" y="2386500"/>
            <a:ext cx="4921200" cy="3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/>
              </a:rPr>
              <a:t>http://i.imgur.com/sX9A71I.jpg</a:t>
            </a: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X9A71I.jpg"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7755" y="55575"/>
            <a:ext cx="7548507" cy="50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BB9FBD-1B7A-414D-B4BC-A43C7B591DC1}"/>
</file>

<file path=customXml/itemProps2.xml><?xml version="1.0" encoding="utf-8"?>
<ds:datastoreItem xmlns:ds="http://schemas.openxmlformats.org/officeDocument/2006/customXml" ds:itemID="{07D7C727-9F97-4196-8E7D-050F31D0B401}"/>
</file>

<file path=customXml/itemProps3.xml><?xml version="1.0" encoding="utf-8"?>
<ds:datastoreItem xmlns:ds="http://schemas.openxmlformats.org/officeDocument/2006/customXml" ds:itemID="{BC806D12-89EB-4D59-A02B-0B0BA4EAF864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