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slideMaster" Target="slideMasters/slideMaster1.xml"/><Relationship Id="rId7" Type="http://schemas.openxmlformats.org/officeDocument/2006/relationships/customXml" Target="../customXml/item1.xml"/><Relationship Id="rId2" Type="http://schemas.openxmlformats.org/officeDocument/2006/relationships/presProps" Target="presProps.xml"/><Relationship Id="rId1" Type="http://schemas.openxmlformats.org/officeDocument/2006/relationships/theme" Target="theme/theme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714cd79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714cd79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5ab5e2c1e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5ab5e2c1e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Thompson Island, Boston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Popham Beach Image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Writing </a:t>
            </a:r>
            <a:r>
              <a:rPr lang="en"/>
              <a:t>Week 5, Day 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678350" y="4612700"/>
            <a:ext cx="7827900" cy="3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4"/>
          <p:cNvSpPr txBox="1"/>
          <p:nvPr/>
        </p:nvSpPr>
        <p:spPr>
          <a:xfrm rot="-5400000">
            <a:off x="7775650" y="3631638"/>
            <a:ext cx="2257500" cy="3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Photo: Theresa Vilcapoma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4"/>
          <p:cNvSpPr txBox="1"/>
          <p:nvPr/>
        </p:nvSpPr>
        <p:spPr>
          <a:xfrm rot="-5400000">
            <a:off x="-251000" y="148900"/>
            <a:ext cx="903900" cy="41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Slide 1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2176" y="119600"/>
            <a:ext cx="8162099" cy="459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4c70364f81099f1f955b8d54a5564545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27700258b162cd936c08902e4b68cde6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488EE48-BFDF-4890-B8E4-C3DD6FAF998A}"/>
</file>

<file path=customXml/itemProps2.xml><?xml version="1.0" encoding="utf-8"?>
<ds:datastoreItem xmlns:ds="http://schemas.openxmlformats.org/officeDocument/2006/customXml" ds:itemID="{2E31A07D-CD89-40A7-9D0E-283D542F8BBC}"/>
</file>

<file path=customXml/itemProps3.xml><?xml version="1.0" encoding="utf-8"?>
<ds:datastoreItem xmlns:ds="http://schemas.openxmlformats.org/officeDocument/2006/customXml" ds:itemID="{B201F8A9-CC4C-4186-BCDF-BF5DF4E9A137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