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Century Gothic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Roboto-italic.fntdata"/><Relationship Id="rId8" Type="http://schemas.openxmlformats.org/officeDocument/2006/relationships/slide" Target="slides/slide4.xml"/><Relationship Id="rId26" Type="http://schemas.openxmlformats.org/officeDocument/2006/relationships/customXml" Target="../customXml/item3.xml"/><Relationship Id="rId21" Type="http://schemas.openxmlformats.org/officeDocument/2006/relationships/font" Target="fonts/CenturyGothic-bold.fntdata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font" Target="fonts/Roboto-bold.fntdata"/><Relationship Id="rId7" Type="http://schemas.openxmlformats.org/officeDocument/2006/relationships/slide" Target="slides/slide3.xml"/><Relationship Id="rId25" Type="http://schemas.openxmlformats.org/officeDocument/2006/relationships/customXml" Target="../customXml/item2.xml"/><Relationship Id="rId20" Type="http://schemas.openxmlformats.org/officeDocument/2006/relationships/font" Target="fonts/CenturyGothic-regular.fntdata"/><Relationship Id="rId2" Type="http://schemas.openxmlformats.org/officeDocument/2006/relationships/presProps" Target="presProps.xml"/><Relationship Id="rId16" Type="http://schemas.openxmlformats.org/officeDocument/2006/relationships/font" Target="fonts/Roboto-regular.fntdata"/><Relationship Id="rId11" Type="http://schemas.openxmlformats.org/officeDocument/2006/relationships/slide" Target="slides/slide7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24" Type="http://schemas.openxmlformats.org/officeDocument/2006/relationships/customXml" Target="../customXml/item1.xml"/><Relationship Id="rId23" Type="http://schemas.openxmlformats.org/officeDocument/2006/relationships/font" Target="fonts/CenturyGothic-boldItalic.fntdata"/><Relationship Id="rId15" Type="http://schemas.openxmlformats.org/officeDocument/2006/relationships/slide" Target="slides/slide1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font" Target="fonts/Roboto-boldItalic.fntdata"/><Relationship Id="rId22" Type="http://schemas.openxmlformats.org/officeDocument/2006/relationships/font" Target="fonts/CenturyGothic-italic.fntdata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mvtimes.com/2016/10/05/recently-relocated-gay-head-lighthouse-rough-shape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16ee6b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16ee6b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59a09181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59a09181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268084c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268084c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4899b53f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4899b53f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597c6afc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597c6afc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97c6afc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597c6afc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97c6afc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97c6afc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59a09181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59a09181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59a09181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59a09181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268084c0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268084c0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268084c0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268084c0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73E8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https://www.mvtimes.com/2016/10/05/recently-relocated-gay-head-lighthouse-rough-shape/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mvyvacations.com/islands-smallest-town-dreams-big-for-the-future" TargetMode="External"/><Relationship Id="rId4" Type="http://schemas.openxmlformats.org/officeDocument/2006/relationships/hyperlink" Target="http://legacy.wbur.org/2013/03/08/plum-island-home-storm" TargetMode="External"/><Relationship Id="rId5" Type="http://schemas.openxmlformats.org/officeDocument/2006/relationships/hyperlink" Target="https://commons.wikimedia.org/wiki/File:Gay_Head_Light_-_1958_USCG_aerial_photograph.png" TargetMode="External"/><Relationship Id="rId6" Type="http://schemas.openxmlformats.org/officeDocument/2006/relationships/hyperlink" Target="https://www.mvtimes.com/2015/06/03/gay-head-lighthouse-move-is-complete/" TargetMode="External"/><Relationship Id="rId7" Type="http://schemas.openxmlformats.org/officeDocument/2006/relationships/hyperlink" Target="http://www.cnn.com/travel/article/gay-head-lighthouse-move-feat/index.html?gallery" TargetMode="External"/><Relationship Id="rId8" Type="http://schemas.openxmlformats.org/officeDocument/2006/relationships/hyperlink" Target="https://www.mvtimes.com/2016/10/05/recently-relocated-gay-head-lighthouse-rough-shape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Century Gothic"/>
                <a:ea typeface="Century Gothic"/>
                <a:cs typeface="Century Gothic"/>
                <a:sym typeface="Century Gothic"/>
              </a:rPr>
              <a:t>Moving Away from the Edge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1330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Text Talk Week 5, Day 5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/>
        </p:nvSpPr>
        <p:spPr>
          <a:xfrm>
            <a:off x="800150" y="4322225"/>
            <a:ext cx="76776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The building, which weighs in at 400 tons, traveled along metal I-beams on a path chosen for both its elevation and for the stability of the clay. Project managers said they hope the new location will be stable for another 150 years.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3" name="Google Shape;1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950" y="172375"/>
            <a:ext cx="7368100" cy="41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/>
          <p:nvPr/>
        </p:nvSpPr>
        <p:spPr>
          <a:xfrm>
            <a:off x="999500" y="696275"/>
            <a:ext cx="67269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Slides 2,4 and 9: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https://www.mvyvacations.com/islands-smallest-town-dreams-big-for-the-future</a:t>
            </a:r>
            <a:r>
              <a:rPr lang="en" sz="1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3: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Photo: Jesse Costa, WBUR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http://legacy.wbur.org/2013/03/08/plum-island-home-storm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5: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https://commons.wikimedia.org/wiki/File:Gay_Head_Light_-_1958_USCG_aerial_photograph.png</a:t>
            </a:r>
            <a:endParaRPr sz="12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Slide 6 and 10: Drew Kinsman, New York Times: </a:t>
            </a:r>
            <a:r>
              <a:rPr lang="en" sz="1200" u="sng">
                <a:solidFill>
                  <a:srgbClr val="1A73E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https://www.mvtimes.com/2015/06/03/gay-head-lighthouse-move-is-complete/</a:t>
            </a:r>
            <a:endParaRPr sz="12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Slide 7: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http://www.cnn.com/travel/article/gay-head-lighthouse-move-feat/index.html?gallery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Slide 8: http://www.cnn.com/travel/article/gay-head-lighthouse-move-feat/index.html?gallery=6</a:t>
            </a:r>
            <a:endParaRPr sz="12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Slide 9: </a:t>
            </a:r>
            <a:r>
              <a:rPr lang="en" sz="1200">
                <a:solidFill>
                  <a:srgbClr val="1A73E8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https://www.mvtimes.com/2016/10/05/recently-relocated-gay-head-lighthouse-rough-shape/</a:t>
            </a:r>
            <a:endParaRPr sz="12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26" y="247350"/>
            <a:ext cx="8264552" cy="464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538" y="162438"/>
            <a:ext cx="7394924" cy="481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678350" y="4612700"/>
            <a:ext cx="7827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Gay Head Lighthouse, Aquinnah, Martha’s Vineyard, Massachusetts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050" y="197050"/>
            <a:ext cx="7658488" cy="43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375" y="0"/>
            <a:ext cx="629923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074" y="307787"/>
            <a:ext cx="8049674" cy="452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12" y="443349"/>
            <a:ext cx="7576576" cy="42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500" y="287025"/>
            <a:ext cx="8120200" cy="456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925" y="1084675"/>
            <a:ext cx="4102876" cy="230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7325" y="871850"/>
            <a:ext cx="4102874" cy="273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48E2A0-E9AC-4BDD-A3A5-21DCA7B42D4E}"/>
</file>

<file path=customXml/itemProps2.xml><?xml version="1.0" encoding="utf-8"?>
<ds:datastoreItem xmlns:ds="http://schemas.openxmlformats.org/officeDocument/2006/customXml" ds:itemID="{4C4057AB-154D-49F6-999D-D0F22DB56291}"/>
</file>

<file path=customXml/itemProps3.xml><?xml version="1.0" encoding="utf-8"?>
<ds:datastoreItem xmlns:ds="http://schemas.openxmlformats.org/officeDocument/2006/customXml" ds:itemID="{77392678-ED6B-4A47-A43B-1F72E3C7A9B8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